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79" r:id="rId4"/>
    <p:sldId id="281" r:id="rId5"/>
    <p:sldId id="277" r:id="rId6"/>
    <p:sldId id="263" r:id="rId7"/>
    <p:sldId id="276" r:id="rId8"/>
    <p:sldId id="282" r:id="rId9"/>
    <p:sldId id="260" r:id="rId10"/>
    <p:sldId id="288" r:id="rId11"/>
    <p:sldId id="287" r:id="rId12"/>
    <p:sldId id="262" r:id="rId13"/>
    <p:sldId id="284" r:id="rId14"/>
    <p:sldId id="285" r:id="rId15"/>
    <p:sldId id="267" r:id="rId16"/>
    <p:sldId id="278" r:id="rId17"/>
    <p:sldId id="273" r:id="rId18"/>
    <p:sldId id="269" r:id="rId19"/>
    <p:sldId id="268" r:id="rId20"/>
    <p:sldId id="264" r:id="rId21"/>
    <p:sldId id="261" r:id="rId22"/>
    <p:sldId id="270" r:id="rId23"/>
    <p:sldId id="266" r:id="rId24"/>
    <p:sldId id="286" r:id="rId25"/>
    <p:sldId id="275" r:id="rId2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8uE1+46rKPEinJ/OBp/Jw==" hashData="lcMNDpqYU4dQLh2SOL58Ruk+AFNJVUNav0QmJHyk5GiJkO+KyCRplWmp6SKYM4/wKXzkR1IlfNWjxAiboZT2o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85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0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754099A6-7A63-4AB7-8F7F-A8BCAC82BE4D}" type="datetimeFigureOut">
              <a:rPr lang="pt-BR"/>
              <a:pPr>
                <a:defRPr/>
              </a:pPr>
              <a:t>30/08/2013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C4E16FA-2809-426C-BBDB-0EE02712B6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26232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E148C-7576-434E-9C0A-C7B6A74CF5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B392A-E9C1-44B9-B398-00349301C12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00B78-A1BB-4727-BFA1-707E21E964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E31E1-25DE-415D-8DA3-408DED252D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96527-0E3E-48C5-B843-DC284A6FF0D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D37C2-D1B4-459B-B5E2-086CBC54B3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806D9D-FE98-472D-8107-65E4B9E175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CF211-499E-46A9-935F-073A87357E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485473-449C-443C-ACD9-253C63E2C6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25F2F-0F23-4598-8635-1EC02D26BE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4BD83-D25B-46E1-A04F-8C3D76664C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C37F5D6-05DA-4DAF-BD7C-E57CCD79BB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063"/>
            <a:ext cx="919826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99392"/>
            <a:ext cx="9252518" cy="706138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8" y="-99392"/>
            <a:ext cx="9306777" cy="711300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3528" y="908720"/>
            <a:ext cx="7992888" cy="2585323"/>
          </a:xfrm>
          <a:prstGeom prst="rect">
            <a:avLst/>
          </a:prstGeom>
        </p:spPr>
        <p:txBody>
          <a:bodyPr wrap="square">
            <a:prstTxWarp prst="textInflate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54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Minha Pátria, Meu Amado Rincão</a:t>
            </a:r>
          </a:p>
          <a:p>
            <a:pPr algn="ctr"/>
            <a:endParaRPr lang="pt-BR" sz="5400" b="1" dirty="0">
              <a:ln w="1016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79511" y="0"/>
            <a:ext cx="90336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www.sergrasan.com</a:t>
            </a:r>
            <a:endParaRPr lang="pt-BR" sz="4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043608" y="5347666"/>
            <a:ext cx="7056784" cy="457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Norma Aparecida Silveira de Moraes</a:t>
            </a:r>
          </a:p>
        </p:txBody>
      </p:sp>
      <p:sp>
        <p:nvSpPr>
          <p:cNvPr id="9" name="Retângulo 8"/>
          <p:cNvSpPr/>
          <p:nvPr/>
        </p:nvSpPr>
        <p:spPr>
          <a:xfrm>
            <a:off x="1043608" y="4437113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Apresentação</a:t>
            </a:r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: Dorotéia Gomes</a:t>
            </a:r>
          </a:p>
          <a:p>
            <a:pPr algn="ctr"/>
            <a:endParaRPr lang="pt-B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7236296" y="5801781"/>
            <a:ext cx="18927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Automático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>
        <p:sndAc>
          <p:stSnd loop="1">
            <p:snd r:embed="rId2" name="Ray Conniff   Aquarela do Brasil.wav"/>
          </p:stSnd>
        </p:sndAc>
      </p:transition>
    </mc:Choice>
    <mc:Fallback xmlns="">
      <p:transition spd="slow" advClick="0" advTm="32000">
        <p:sndAc>
          <p:stSnd loop="1">
            <p:snd r:embed="rId7" name="Ray Conniff   Aquarela do Bras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000"/>
                            </p:stCondLst>
                            <p:childTnLst>
                              <p:par>
                                <p:cTn id="5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000"/>
                            </p:stCondLst>
                            <p:childTnLst>
                              <p:par>
                                <p:cTn id="6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8326"/>
            <a:ext cx="9144000" cy="687632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23928" y="188640"/>
            <a:ext cx="48245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Moro num país de grandeza sem par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Com paisagens de encantos mil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Terra, coração do planeta azul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Meu Rincão, amado Brasil</a:t>
            </a:r>
          </a:p>
        </p:txBody>
      </p:sp>
    </p:spTree>
    <p:extLst>
      <p:ext uri="{BB962C8B-B14F-4D97-AF65-F5344CB8AC3E}">
        <p14:creationId xmlns:p14="http://schemas.microsoft.com/office/powerpoint/2010/main" val="200298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450"/>
            <a:ext cx="9144000" cy="686444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450"/>
            <a:ext cx="9144000" cy="682714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95936" y="2852936"/>
            <a:ext cx="514343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Uma terra de mil raças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de braços abertos recebe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Gente de toda a humanidade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Mistura perfeita que em toda raça se percebe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610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323528" y="260648"/>
            <a:ext cx="65344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Meu Brasil de infinitos recantos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Da natureza e mar que encantam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Energia Cósmica se espalhando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Em todo lugar que se andam</a:t>
            </a:r>
          </a:p>
        </p:txBody>
      </p:sp>
    </p:spTree>
    <p:extLst>
      <p:ext uri="{BB962C8B-B14F-4D97-AF65-F5344CB8AC3E}">
        <p14:creationId xmlns:p14="http://schemas.microsoft.com/office/powerpoint/2010/main" val="12024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180" y="0"/>
            <a:ext cx="924185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02"/>
          <a:stretch/>
        </p:blipFill>
        <p:spPr>
          <a:xfrm>
            <a:off x="-55607" y="-8560"/>
            <a:ext cx="9255214" cy="687512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260648"/>
            <a:ext cx="65344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Terra que abraça, é celeiro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Tudo que nela planta é fartura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Grande em sua fertilidade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Seara de Deus por sua postura</a:t>
            </a:r>
          </a:p>
        </p:txBody>
      </p:sp>
    </p:spTree>
    <p:extLst>
      <p:ext uri="{BB962C8B-B14F-4D97-AF65-F5344CB8AC3E}">
        <p14:creationId xmlns:p14="http://schemas.microsoft.com/office/powerpoint/2010/main" val="106426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6743"/>
            <a:ext cx="9144000" cy="687474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213"/>
            <a:ext cx="9144000" cy="688621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332656"/>
            <a:ext cx="65344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Terra de clima tropical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Onde os frutos brotam e são maduros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Beleza e cheiros, cores e mil sabores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Alimento para todos no futuro</a:t>
            </a:r>
          </a:p>
        </p:txBody>
      </p:sp>
    </p:spTree>
    <p:extLst>
      <p:ext uri="{BB962C8B-B14F-4D97-AF65-F5344CB8AC3E}">
        <p14:creationId xmlns:p14="http://schemas.microsoft.com/office/powerpoint/2010/main" val="235059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560" y="4437112"/>
            <a:ext cx="62464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As flores são as mais belas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Diversas, perfumadas e coloridas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Os mares, águas azuis, magia pura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Rios, vales e montanhas emergidas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21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0" y="24373"/>
            <a:ext cx="9144000" cy="683362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274638"/>
            <a:ext cx="6606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o ar de pureza sem comparação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Enchendo meu pulmão a cada dia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Fluindo energia positiva e vital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Meu Brasil, pátria cheia de doce magia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21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548" y="3428"/>
            <a:ext cx="9156174" cy="69848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8022" y="-10284"/>
            <a:ext cx="9192022" cy="699851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692696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Seu formato já diz tudo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 imenso coração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70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404664"/>
            <a:ext cx="6606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a alma do planeta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Fazendo-se vida em emoção</a:t>
            </a:r>
          </a:p>
        </p:txBody>
      </p:sp>
    </p:spTree>
    <p:extLst>
      <p:ext uri="{BB962C8B-B14F-4D97-AF65-F5344CB8AC3E}">
        <p14:creationId xmlns:p14="http://schemas.microsoft.com/office/powerpoint/2010/main" val="70031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3514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75656" y="3356992"/>
            <a:ext cx="6480720" cy="1569660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Aquarela do Brasil (</a:t>
            </a:r>
            <a:r>
              <a:rPr lang="pt-BR" sz="4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Japanese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4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version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9457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sndAc>
          <p:stSnd>
            <p:snd r:embed="rId2" name="'Aquarela do Brasil (Japanese Versio.wav"/>
          </p:stSnd>
        </p:sndAc>
      </p:transition>
    </mc:Choice>
    <mc:Fallback xmlns="">
      <p:transition spd="slow" advTm="9000">
        <p:sndAc>
          <p:stSnd>
            <p:snd r:embed="rId4" name="'Aquarela do Brasil (Japanese Vers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936"/>
            <a:ext cx="9180512" cy="686293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94" y="-99392"/>
            <a:ext cx="9216305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332656"/>
            <a:ext cx="6462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Cada estado com suas diferenças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Cultura e modo de vida representando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Infinidade, criatividade, é o seu povo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Diversidade vai agregando e desenhando</a:t>
            </a:r>
          </a:p>
          <a:p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1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620688"/>
            <a:ext cx="6678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Pátria amada que emana sonhos e amor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Tem condições de seu povo alimentar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Celeiro abundante sempre renovando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Da robustez de seus filhos cuidar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808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74"/>
            <a:ext cx="9144000" cy="695281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332656"/>
            <a:ext cx="6678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Meu coração bate mais forte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Em cada lugar que visito e conheço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Seja por fotos, TV ou viajando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cada dia descobrindo um novo começo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450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500"/>
            <a:ext cx="9144000" cy="688349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66076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4437111"/>
            <a:ext cx="6606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Pátria, BRASIL meu gigante, meu Rincão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Protegida por DEUS, Nosso Senhor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Suas belezas são encantadas sem outras iguais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todos atraem com seu fulgor</a:t>
            </a:r>
          </a:p>
          <a:p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1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16" y="0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876" y="3448"/>
            <a:ext cx="925252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4413304"/>
            <a:ext cx="5040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Seu futebol, folclore, esportes, músicas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Agregando do moderno ao tradicional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95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95048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95048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4149080"/>
            <a:ext cx="6390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fé com sua mistura e diversidade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uma grande e importante filosofia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Do povo respeitando as escolhas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Vivendo com liberdade e sabedoria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442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4149080"/>
            <a:ext cx="63184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Até a política é um paradoxo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 vai e vem da contradição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 dia alguns são a favor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 outro dia muda de estação</a:t>
            </a:r>
          </a:p>
        </p:txBody>
      </p:sp>
    </p:spTree>
    <p:extLst>
      <p:ext uri="{BB962C8B-B14F-4D97-AF65-F5344CB8AC3E}">
        <p14:creationId xmlns:p14="http://schemas.microsoft.com/office/powerpoint/2010/main" val="409508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948"/>
            <a:ext cx="9144000" cy="687094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30" y="0"/>
            <a:ext cx="914973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3933056"/>
            <a:ext cx="65344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Meu Brasil, pátria moderna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Crescendo a cada dia no seu mundo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Tanta, riqueza, inteligência e criatividade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Vai avante fazendo seu tesouro mais profundo</a:t>
            </a:r>
          </a:p>
        </p:txBody>
      </p:sp>
    </p:spTree>
    <p:extLst>
      <p:ext uri="{BB962C8B-B14F-4D97-AF65-F5344CB8AC3E}">
        <p14:creationId xmlns:p14="http://schemas.microsoft.com/office/powerpoint/2010/main" val="49682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55576" y="4365104"/>
            <a:ext cx="61024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Terra do esporte, religião e politica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Cada um na sua subjetividade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Mas cada núcleo constrói a célula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Somos todos um na diversa liberdade</a:t>
            </a:r>
          </a:p>
        </p:txBody>
      </p:sp>
    </p:spTree>
    <p:extLst>
      <p:ext uri="{BB962C8B-B14F-4D97-AF65-F5344CB8AC3E}">
        <p14:creationId xmlns:p14="http://schemas.microsoft.com/office/powerpoint/2010/main" val="395041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" y="0"/>
            <a:ext cx="9468544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46854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188641"/>
            <a:ext cx="66784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Salve! Salve! Pátria amada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Um tesouro de múltiplas vidas conquistando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Brasileiros e simpatizantes que aqui fazem morada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Vamos de nossa pátria cuidando...</a:t>
            </a:r>
          </a:p>
        </p:txBody>
      </p:sp>
    </p:spTree>
    <p:extLst>
      <p:ext uri="{BB962C8B-B14F-4D97-AF65-F5344CB8AC3E}">
        <p14:creationId xmlns:p14="http://schemas.microsoft.com/office/powerpoint/2010/main" val="409359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sndAc>
          <p:stSnd>
            <p:snd r:embed="rId2" name="Ray Conniff   Aquarela do Brasil.wav"/>
          </p:stSnd>
        </p:sndAc>
      </p:transition>
    </mc:Choice>
    <mc:Fallback xmlns="">
      <p:transition spd="slow" advTm="14000">
        <p:sndAc>
          <p:stSnd>
            <p:snd r:embed="rId5" name="Ray Conniff   Aquarela do Bras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4" y="-99392"/>
            <a:ext cx="9144000" cy="695739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5788"/>
            <a:ext cx="9144000" cy="69737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3933055"/>
            <a:ext cx="65344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Vamos proteger nossas </a:t>
            </a:r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florestas, </a:t>
            </a:r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rios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Vamos cuidar da ecologia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Vamos empreender com sabedoria suas riquezas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Com sustentabilidade da economia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975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178"/>
            <a:ext cx="9144000" cy="688617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43408"/>
            <a:ext cx="9144000" cy="72008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404664"/>
            <a:ext cx="64807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Deus salve nosso Brasil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 guerras e armas químicas, desviar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Proteja seus habitantes da inveja e da cobiça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Para que possamos felizes continuar</a:t>
            </a:r>
          </a:p>
        </p:txBody>
      </p:sp>
    </p:spTree>
    <p:extLst>
      <p:ext uri="{BB962C8B-B14F-4D97-AF65-F5344CB8AC3E}">
        <p14:creationId xmlns:p14="http://schemas.microsoft.com/office/powerpoint/2010/main" val="259408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123728" y="764704"/>
            <a:ext cx="47342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Salve o dia 07 de setembro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Dia de nossa independência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todos cuidem de sua morada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497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" y="12576"/>
            <a:ext cx="9171409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692697"/>
            <a:ext cx="63184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</a:t>
            </a:r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Minha Pátria, </a:t>
            </a:r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meu amado </a:t>
            </a:r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rincão</a:t>
            </a: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Autor: Norma Aparecida Silveira de Moraes</a:t>
            </a: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Formatação: Dorotéia Gomes</a:t>
            </a: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Divulgação: www.sergrasan.com</a:t>
            </a:r>
          </a:p>
          <a:p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Dorotéia Gomes Slides</a:t>
            </a: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Doroteiagomes06@gmail.com</a:t>
            </a: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                                                                                 </a:t>
            </a:r>
            <a:endParaRPr lang="pt-BR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Norma </a:t>
            </a:r>
            <a:r>
              <a:rPr lang="pt-BR" b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Silveira Moraes </a:t>
            </a:r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Slides</a:t>
            </a:r>
          </a:p>
          <a:p>
            <a:r>
              <a:rPr lang="pt-B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Psico.normam@gmail.com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                                                           </a:t>
            </a:r>
            <a:r>
              <a:rPr lang="pt-BR" dirty="0"/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24262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minha Pátria meu amado rincão</Template>
  <TotalTime>17</TotalTime>
  <Words>539</Words>
  <Application>Microsoft Office PowerPoint</Application>
  <PresentationFormat>Apresentação na tela (4:3)</PresentationFormat>
  <Paragraphs>166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8" baseType="lpstr">
      <vt:lpstr>Arial</vt:lpstr>
      <vt:lpstr>Calibri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2013-08-30T19:23:05Z</dcterms:created>
  <dcterms:modified xsi:type="dcterms:W3CDTF">2013-08-30T19:40:56Z</dcterms:modified>
  <cp:category>REFLEXÃO</cp:category>
</cp:coreProperties>
</file>