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1" r:id="rId19"/>
    <p:sldId id="275" r:id="rId20"/>
    <p:sldId id="274" r:id="rId2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676" autoAdjust="0"/>
    <p:restoredTop sz="94660"/>
  </p:normalViewPr>
  <p:slideViewPr>
    <p:cSldViewPr snapToGrid="0">
      <p:cViewPr varScale="1">
        <p:scale>
          <a:sx n="55" d="100"/>
          <a:sy n="55" d="100"/>
        </p:scale>
        <p:origin x="49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C8584-5B4A-4376-90BA-593A250BE8EB}" type="datetimeFigureOut">
              <a:rPr lang="pt-BR" smtClean="0"/>
              <a:t>10/09/2013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F6DA-8937-4AAE-94BD-2A26582D78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125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C8584-5B4A-4376-90BA-593A250BE8EB}" type="datetimeFigureOut">
              <a:rPr lang="pt-BR" smtClean="0"/>
              <a:t>10/09/2013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F6DA-8937-4AAE-94BD-2A26582D78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253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C8584-5B4A-4376-90BA-593A250BE8EB}" type="datetimeFigureOut">
              <a:rPr lang="pt-BR" smtClean="0"/>
              <a:t>10/09/2013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F6DA-8937-4AAE-94BD-2A26582D78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158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C8584-5B4A-4376-90BA-593A250BE8EB}" type="datetimeFigureOut">
              <a:rPr lang="pt-BR" smtClean="0"/>
              <a:t>10/09/2013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F6DA-8937-4AAE-94BD-2A26582D78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148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C8584-5B4A-4376-90BA-593A250BE8EB}" type="datetimeFigureOut">
              <a:rPr lang="pt-BR" smtClean="0"/>
              <a:t>10/09/2013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F6DA-8937-4AAE-94BD-2A26582D78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494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C8584-5B4A-4376-90BA-593A250BE8EB}" type="datetimeFigureOut">
              <a:rPr lang="pt-BR" smtClean="0"/>
              <a:t>10/09/2013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F6DA-8937-4AAE-94BD-2A26582D78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433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C8584-5B4A-4376-90BA-593A250BE8EB}" type="datetimeFigureOut">
              <a:rPr lang="pt-BR" smtClean="0"/>
              <a:t>10/09/2013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F6DA-8937-4AAE-94BD-2A26582D78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3761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C8584-5B4A-4376-90BA-593A250BE8EB}" type="datetimeFigureOut">
              <a:rPr lang="pt-BR" smtClean="0"/>
              <a:t>10/09/2013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F6DA-8937-4AAE-94BD-2A26582D78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7523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C8584-5B4A-4376-90BA-593A250BE8EB}" type="datetimeFigureOut">
              <a:rPr lang="pt-BR" smtClean="0"/>
              <a:t>10/09/2013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F6DA-8937-4AAE-94BD-2A26582D78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495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C8584-5B4A-4376-90BA-593A250BE8EB}" type="datetimeFigureOut">
              <a:rPr lang="pt-BR" smtClean="0"/>
              <a:t>10/09/2013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F6DA-8937-4AAE-94BD-2A26582D78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699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C8584-5B4A-4376-90BA-593A250BE8EB}" type="datetimeFigureOut">
              <a:rPr lang="pt-BR" smtClean="0"/>
              <a:t>10/09/2013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F6DA-8937-4AAE-94BD-2A26582D78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903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9C8584-5B4A-4376-90BA-593A250BE8EB}" type="datetimeFigureOut">
              <a:rPr lang="pt-BR" smtClean="0"/>
              <a:t>10/09/2013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43F6DA-8937-4AAE-94BD-2A26582D78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8338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NORMASILVEIRAMORAESSLIDES" TargetMode="External"/><Relationship Id="rId3" Type="http://schemas.microsoft.com/office/2007/relationships/media" Target="../media/media2.wav"/><Relationship Id="rId7" Type="http://schemas.openxmlformats.org/officeDocument/2006/relationships/image" Target="../media/image1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audio1.wav"/><Relationship Id="rId5" Type="http://schemas.openxmlformats.org/officeDocument/2006/relationships/slideLayout" Target="../slideLayouts/slideLayout1.xml"/><Relationship Id="rId10" Type="http://schemas.openxmlformats.org/officeDocument/2006/relationships/audio" Target="../media/audio1.wav"/><Relationship Id="rId4" Type="http://schemas.openxmlformats.org/officeDocument/2006/relationships/audio" Target="../media/media2.wav"/><Relationship Id="rId9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LIDES" TargetMode="Externa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8269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06582" y="512618"/>
            <a:ext cx="1083425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u="sng" dirty="0">
                <a:solidFill>
                  <a:srgbClr val="FFFF00"/>
                </a:solidFill>
              </a:rPr>
              <a:t>OLHANDO PELA MINHA JANELA</a:t>
            </a:r>
            <a:endParaRPr lang="pt-BR" sz="5400" dirty="0">
              <a:solidFill>
                <a:srgbClr val="FFFF00"/>
              </a:solidFill>
            </a:endParaRPr>
          </a:p>
          <a:p>
            <a:r>
              <a:rPr lang="pt-BR" sz="4000" b="1" u="sng" dirty="0"/>
              <a:t>Autoria : Norma Aparecida Silveira de </a:t>
            </a:r>
            <a:r>
              <a:rPr lang="pt-BR" sz="4000" b="1" u="sng" dirty="0" smtClean="0"/>
              <a:t>Moraes</a:t>
            </a:r>
          </a:p>
          <a:p>
            <a:endParaRPr lang="pt-BR" sz="2400" b="1" u="sng" dirty="0"/>
          </a:p>
          <a:p>
            <a:pPr algn="ctr"/>
            <a:r>
              <a:rPr lang="pt-BR" sz="5400" b="1" u="sng" dirty="0" smtClean="0">
                <a:hlinkClick r:id="rId8"/>
              </a:rPr>
              <a:t>WWW.SERGRASAN.COM</a:t>
            </a:r>
          </a:p>
          <a:p>
            <a:pPr algn="ctr"/>
            <a:endParaRPr lang="pt-BR" sz="5400" b="1" u="sng" dirty="0" smtClean="0">
              <a:hlinkClick r:id="rId8"/>
            </a:endParaRPr>
          </a:p>
          <a:p>
            <a:pPr algn="ctr"/>
            <a:r>
              <a:rPr lang="pt-BR" sz="5400" b="1" u="sng" dirty="0" smtClean="0">
                <a:hlinkClick r:id="rId8"/>
              </a:rPr>
              <a:t>/NORMASILVEIRAMORAESSLIDES</a:t>
            </a:r>
            <a:endParaRPr lang="pt-BR" sz="5400" b="1" u="sng" dirty="0" smtClean="0"/>
          </a:p>
          <a:p>
            <a:endParaRPr lang="pt-BR" sz="4000" dirty="0"/>
          </a:p>
        </p:txBody>
      </p:sp>
      <p:pic>
        <p:nvPicPr>
          <p:cNvPr id="6" name="Ghost - Unchained Melod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pic>
        <p:nvPicPr>
          <p:cNvPr id="7" name="E O Vento Levou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63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  <p:sndAc>
          <p:stSnd>
            <p:snd r:embed="rId6" name="Leandro e Leonardo - Talismã.wav"/>
          </p:stSnd>
        </p:sndAc>
      </p:transition>
    </mc:Choice>
    <mc:Fallback xmlns="">
      <p:transition spd="slow" advClick="0" advTm="5000">
        <p:wipe/>
        <p:sndAc>
          <p:stSnd>
            <p:snd r:embed="rId10" name="Leandro e Leonardo - Talismã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71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1707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8179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68582" y="928255"/>
            <a:ext cx="97536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3200" b="1" dirty="0">
                <a:solidFill>
                  <a:schemeClr val="bg1"/>
                </a:solidFill>
              </a:rPr>
              <a:t>Na solidão que me encontro hoje</a:t>
            </a:r>
          </a:p>
          <a:p>
            <a:pPr algn="just"/>
            <a:r>
              <a:rPr lang="pt-BR" sz="3200" b="1" dirty="0">
                <a:solidFill>
                  <a:schemeClr val="bg1"/>
                </a:solidFill>
              </a:rPr>
              <a:t>Fico olhando de minha janela</a:t>
            </a:r>
          </a:p>
          <a:p>
            <a:pPr algn="just"/>
            <a:r>
              <a:rPr lang="pt-BR" sz="3200" b="1" dirty="0">
                <a:solidFill>
                  <a:schemeClr val="bg1"/>
                </a:solidFill>
              </a:rPr>
              <a:t>O mundo acontecendo lá fora</a:t>
            </a:r>
          </a:p>
          <a:p>
            <a:pPr algn="just"/>
            <a:r>
              <a:rPr lang="pt-BR" sz="3200" b="1" dirty="0">
                <a:solidFill>
                  <a:schemeClr val="bg1"/>
                </a:solidFill>
              </a:rPr>
              <a:t>A vida que se passa através dela</a:t>
            </a:r>
          </a:p>
        </p:txBody>
      </p:sp>
    </p:spTree>
    <p:extLst>
      <p:ext uri="{BB962C8B-B14F-4D97-AF65-F5344CB8AC3E}">
        <p14:creationId xmlns:p14="http://schemas.microsoft.com/office/powerpoint/2010/main" val="9446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1" y="-290946"/>
            <a:ext cx="12427526" cy="714894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95055" y="458782"/>
            <a:ext cx="8769928" cy="206210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/>
            <a:r>
              <a:rPr lang="pt-BR" sz="3200" b="1" dirty="0">
                <a:solidFill>
                  <a:srgbClr val="FFFF00"/>
                </a:solidFill>
              </a:rPr>
              <a:t>No primeiro plano contemplo</a:t>
            </a:r>
          </a:p>
          <a:p>
            <a:pPr algn="just"/>
            <a:r>
              <a:rPr lang="pt-BR" sz="3200" b="1" dirty="0">
                <a:solidFill>
                  <a:srgbClr val="FFFF00"/>
                </a:solidFill>
              </a:rPr>
              <a:t>Visito e revisito minha plantas, minhas flores</a:t>
            </a:r>
          </a:p>
          <a:p>
            <a:pPr algn="just"/>
            <a:r>
              <a:rPr lang="pt-BR" sz="3200" b="1" dirty="0">
                <a:solidFill>
                  <a:srgbClr val="FFFF00"/>
                </a:solidFill>
              </a:rPr>
              <a:t>Acompanhando o desabrochar de cada uma</a:t>
            </a:r>
          </a:p>
          <a:p>
            <a:pPr algn="just"/>
            <a:r>
              <a:rPr lang="pt-BR" sz="3200" b="1" dirty="0">
                <a:solidFill>
                  <a:srgbClr val="FFFF00"/>
                </a:solidFill>
              </a:rPr>
              <a:t>Enchendo meu olhar de muitas cores</a:t>
            </a:r>
          </a:p>
        </p:txBody>
      </p:sp>
    </p:spTree>
    <p:extLst>
      <p:ext uri="{BB962C8B-B14F-4D97-AF65-F5344CB8AC3E}">
        <p14:creationId xmlns:p14="http://schemas.microsoft.com/office/powerpoint/2010/main" val="1341206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72043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38400" y="1052945"/>
            <a:ext cx="76477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>
                    <a:lumMod val="95000"/>
                  </a:schemeClr>
                </a:solidFill>
              </a:rPr>
              <a:t>Meu olhar vai mais adiante pairando</a:t>
            </a:r>
          </a:p>
          <a:p>
            <a:r>
              <a:rPr lang="pt-BR" sz="3200" b="1" dirty="0">
                <a:solidFill>
                  <a:schemeClr val="bg1">
                    <a:lumMod val="95000"/>
                  </a:schemeClr>
                </a:solidFill>
              </a:rPr>
              <a:t>Imaginando coisas do além</a:t>
            </a:r>
          </a:p>
          <a:p>
            <a:r>
              <a:rPr lang="pt-BR" sz="3200" b="1" dirty="0">
                <a:solidFill>
                  <a:schemeClr val="bg1">
                    <a:lumMod val="95000"/>
                  </a:schemeClr>
                </a:solidFill>
              </a:rPr>
              <a:t>A janela de minha alma contemplo</a:t>
            </a:r>
          </a:p>
          <a:p>
            <a:r>
              <a:rPr lang="pt-BR" sz="3200" b="1" dirty="0">
                <a:solidFill>
                  <a:schemeClr val="bg1">
                    <a:lumMod val="95000"/>
                  </a:schemeClr>
                </a:solidFill>
              </a:rPr>
              <a:t>Em devaneios se abrindo também</a:t>
            </a:r>
          </a:p>
        </p:txBody>
      </p:sp>
    </p:spTree>
    <p:extLst>
      <p:ext uri="{BB962C8B-B14F-4D97-AF65-F5344CB8AC3E}">
        <p14:creationId xmlns:p14="http://schemas.microsoft.com/office/powerpoint/2010/main" val="365920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8"/>
            <a:ext cx="12344400" cy="706581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408218" y="415636"/>
            <a:ext cx="76754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Tantas perguntas sem respostas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Analisando minha vida estou então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Desde tenra idade, outrora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E o futuro perguntas do meu coração</a:t>
            </a:r>
          </a:p>
        </p:txBody>
      </p:sp>
    </p:spTree>
    <p:extLst>
      <p:ext uri="{BB962C8B-B14F-4D97-AF65-F5344CB8AC3E}">
        <p14:creationId xmlns:p14="http://schemas.microsoft.com/office/powerpoint/2010/main" val="132190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789219" y="1427018"/>
            <a:ext cx="793865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Como grãos de areia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Fico meditando nesta imensidão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Lá fora a vida flui saltitante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Ouço o barulho da dinâmica da vida em ação</a:t>
            </a:r>
          </a:p>
        </p:txBody>
      </p:sp>
    </p:spTree>
    <p:extLst>
      <p:ext uri="{BB962C8B-B14F-4D97-AF65-F5344CB8AC3E}">
        <p14:creationId xmlns:p14="http://schemas.microsoft.com/office/powerpoint/2010/main" val="286007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218" y="-83128"/>
            <a:ext cx="12552218" cy="694112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93272" y="789708"/>
            <a:ext cx="9878291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</a:rPr>
              <a:t>Pessoas que passam pela rua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Seguindo cada qual o seu destino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Solução, problema, luta e fracasso, vitória e conquista...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É o que leio no rosto da cada peregrino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69847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82" y="-1"/>
            <a:ext cx="12192000" cy="755072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31818" y="789709"/>
            <a:ext cx="104601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vida dinâmica corre seu destino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Em ritmo lento ou acelerado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Cada um, seu carma cumprindo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Dos mistérios da vida incógnita o esperado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822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83127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34836" y="1080655"/>
            <a:ext cx="105571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Os sorrisos doces ou barulhentos de </a:t>
            </a:r>
            <a:r>
              <a:rPr lang="pt-BR" sz="3200" b="1" dirty="0" smtClean="0">
                <a:solidFill>
                  <a:srgbClr val="FFFF00"/>
                </a:solidFill>
              </a:rPr>
              <a:t>crianças...</a:t>
            </a:r>
            <a:endParaRPr lang="pt-BR" sz="3200" b="1" dirty="0">
              <a:solidFill>
                <a:srgbClr val="FFFF00"/>
              </a:solidFill>
            </a:endParaRPr>
          </a:p>
          <a:p>
            <a:r>
              <a:rPr lang="pt-BR" sz="3200" b="1" dirty="0" smtClean="0">
                <a:solidFill>
                  <a:srgbClr val="FFFF00"/>
                </a:solidFill>
              </a:rPr>
              <a:t>Animais, brincando</a:t>
            </a:r>
            <a:r>
              <a:rPr lang="pt-BR" sz="3200" b="1" dirty="0">
                <a:solidFill>
                  <a:srgbClr val="FFFF00"/>
                </a:solidFill>
              </a:rPr>
              <a:t>, bailando na inocência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Mães </a:t>
            </a:r>
            <a:r>
              <a:rPr lang="pt-BR" sz="3200" b="1" dirty="0">
                <a:solidFill>
                  <a:srgbClr val="FFFF00"/>
                </a:solidFill>
              </a:rPr>
              <a:t>cuidando ou fabricando vidas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Homens seguindo atentos na paciência</a:t>
            </a:r>
          </a:p>
        </p:txBody>
      </p:sp>
    </p:spTree>
    <p:extLst>
      <p:ext uri="{BB962C8B-B14F-4D97-AF65-F5344CB8AC3E}">
        <p14:creationId xmlns:p14="http://schemas.microsoft.com/office/powerpoint/2010/main" val="320234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42655" y="969818"/>
            <a:ext cx="73567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Outros também ao contrário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Na correria rumo ao trabalho certo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Impacientes para cumprir a jornada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De mais um dia; futuro incerto...</a:t>
            </a:r>
          </a:p>
        </p:txBody>
      </p:sp>
    </p:spTree>
    <p:extLst>
      <p:ext uri="{BB962C8B-B14F-4D97-AF65-F5344CB8AC3E}">
        <p14:creationId xmlns:p14="http://schemas.microsoft.com/office/powerpoint/2010/main" val="40820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418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313709" y="886691"/>
            <a:ext cx="709352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Vejo e ouço a passarada revoando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Uns procurando alimentos, saltitantes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Em alvoroço alegres cantando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Numa sinfonia, perto ou distantes</a:t>
            </a:r>
          </a:p>
        </p:txBody>
      </p:sp>
    </p:spTree>
    <p:extLst>
      <p:ext uri="{BB962C8B-B14F-4D97-AF65-F5344CB8AC3E}">
        <p14:creationId xmlns:p14="http://schemas.microsoft.com/office/powerpoint/2010/main" val="53563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5" y="-1"/>
            <a:ext cx="12302835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20836" y="1413164"/>
            <a:ext cx="724592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</a:rPr>
              <a:t>O olhar não alcança a alma porém</a:t>
            </a:r>
          </a:p>
          <a:p>
            <a:r>
              <a:rPr lang="pt-BR" sz="3200" b="1" dirty="0">
                <a:solidFill>
                  <a:srgbClr val="002060"/>
                </a:solidFill>
              </a:rPr>
              <a:t>Não pode alcançar s subjetividade</a:t>
            </a:r>
          </a:p>
          <a:p>
            <a:r>
              <a:rPr lang="pt-BR" sz="3200" b="1" dirty="0">
                <a:solidFill>
                  <a:srgbClr val="002060"/>
                </a:solidFill>
              </a:rPr>
              <a:t>Cada um tem sua vivência de vida</a:t>
            </a:r>
          </a:p>
          <a:p>
            <a:r>
              <a:rPr lang="pt-BR" sz="3200" b="1" dirty="0">
                <a:solidFill>
                  <a:srgbClr val="002060"/>
                </a:solidFill>
              </a:rPr>
              <a:t>Procurando a almejada felicidade...</a:t>
            </a:r>
          </a:p>
        </p:txBody>
      </p:sp>
    </p:spTree>
    <p:extLst>
      <p:ext uri="{BB962C8B-B14F-4D97-AF65-F5344CB8AC3E}">
        <p14:creationId xmlns:p14="http://schemas.microsoft.com/office/powerpoint/2010/main" val="365133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84909"/>
            <a:ext cx="12067308" cy="73429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881745" y="775855"/>
            <a:ext cx="77446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Meu olhar só alcança o que percebo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No vai e vem do extrínseco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Na alma de cada ser vivente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Esconde mistérios intrínsecos</a:t>
            </a:r>
          </a:p>
        </p:txBody>
      </p:sp>
    </p:spTree>
    <p:extLst>
      <p:ext uri="{BB962C8B-B14F-4D97-AF65-F5344CB8AC3E}">
        <p14:creationId xmlns:p14="http://schemas.microsoft.com/office/powerpoint/2010/main" val="197458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36618" y="623456"/>
            <a:ext cx="698269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</a:rPr>
              <a:t>Sinto o sol acariciando minha pele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A brisa fresca batendo na face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É um convite para sair, seguir...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Buscar sempre o novo, crer no que nasce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5065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9382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16036" y="1163782"/>
            <a:ext cx="710738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Na solidão do meu comtemplar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Busco Deus em sua majestosa criação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Fazendo preces oro confiante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Para superar na vida cada situação</a:t>
            </a:r>
          </a:p>
        </p:txBody>
      </p:sp>
    </p:spTree>
    <p:extLst>
      <p:ext uri="{BB962C8B-B14F-4D97-AF65-F5344CB8AC3E}">
        <p14:creationId xmlns:p14="http://schemas.microsoft.com/office/powerpoint/2010/main" val="1347860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90255" y="540327"/>
            <a:ext cx="96289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Hoje estamos aqui, todos dizem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Amanhã ninguém sabe mas deseja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Nos mistérios do nascer e morrer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Que a Vontade de Deus prevaleça e seja</a:t>
            </a:r>
          </a:p>
        </p:txBody>
      </p:sp>
    </p:spTree>
    <p:extLst>
      <p:ext uri="{BB962C8B-B14F-4D97-AF65-F5344CB8AC3E}">
        <p14:creationId xmlns:p14="http://schemas.microsoft.com/office/powerpoint/2010/main" val="147990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86691" y="374073"/>
            <a:ext cx="101276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Sou poetisa do povo, sou simplicidade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Sou mais uma vela ajuntando, vivenciando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Eternizando com a caneta a deslizar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Momentos lindos vividos celebrando</a:t>
            </a:r>
          </a:p>
        </p:txBody>
      </p:sp>
    </p:spTree>
    <p:extLst>
      <p:ext uri="{BB962C8B-B14F-4D97-AF65-F5344CB8AC3E}">
        <p14:creationId xmlns:p14="http://schemas.microsoft.com/office/powerpoint/2010/main" val="239557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72874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175163" y="471055"/>
            <a:ext cx="87283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Nem todo sonhos conseguimos realizar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Mas com o que temos devemos agradecer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Cada um tem seu destino escrito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Na página branca do livro da vida para viver...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5383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77637" y="401782"/>
            <a:ext cx="74814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Paz </a:t>
            </a:r>
            <a:r>
              <a:rPr lang="pt-BR" sz="3200" b="1" dirty="0" smtClean="0">
                <a:solidFill>
                  <a:schemeClr val="bg1"/>
                </a:solidFill>
              </a:rPr>
              <a:t>profunda, Luz, Vida e Amor</a:t>
            </a:r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Muitas bênçãos do Arquiteto do </a:t>
            </a:r>
            <a:r>
              <a:rPr lang="pt-BR" sz="3200" b="1" dirty="0" smtClean="0">
                <a:solidFill>
                  <a:schemeClr val="bg1"/>
                </a:solidFill>
              </a:rPr>
              <a:t>Univers</a:t>
            </a:r>
            <a:r>
              <a:rPr lang="pt-BR" sz="3200" b="1" dirty="0">
                <a:solidFill>
                  <a:schemeClr val="bg1"/>
                </a:solidFill>
              </a:rPr>
              <a:t>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Cada um construindo sua paz e harmonia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Fazendo do seu mundo um local do amor</a:t>
            </a:r>
            <a:r>
              <a:rPr lang="pt-BR" sz="3200" b="1" dirty="0" smtClean="0">
                <a:solidFill>
                  <a:schemeClr val="bg1"/>
                </a:solidFill>
              </a:rPr>
              <a:t>...</a:t>
            </a: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839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07127" y="955963"/>
            <a:ext cx="9725891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</a:rPr>
              <a:t>TEXTO :Norma Aparecida </a:t>
            </a:r>
            <a:r>
              <a:rPr lang="pt-BR" sz="4000" b="1" dirty="0">
                <a:solidFill>
                  <a:schemeClr val="bg1"/>
                </a:solidFill>
              </a:rPr>
              <a:t>S</a:t>
            </a:r>
            <a:r>
              <a:rPr lang="pt-BR" sz="4000" b="1" dirty="0" smtClean="0">
                <a:solidFill>
                  <a:schemeClr val="bg1"/>
                </a:solidFill>
              </a:rPr>
              <a:t>ilveira de Moraes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Formatação : Norma Ap</a:t>
            </a:r>
            <a:r>
              <a:rPr lang="pt-BR" sz="4000" b="1" dirty="0">
                <a:solidFill>
                  <a:schemeClr val="bg1"/>
                </a:solidFill>
              </a:rPr>
              <a:t>.</a:t>
            </a:r>
            <a:r>
              <a:rPr lang="pt-BR" sz="4000" b="1" dirty="0" smtClean="0">
                <a:solidFill>
                  <a:schemeClr val="bg1"/>
                </a:solidFill>
              </a:rPr>
              <a:t> Silveira de Moraes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Imagens: Internet, </a:t>
            </a:r>
            <a:r>
              <a:rPr lang="pt-BR" sz="4000" b="1" dirty="0" err="1" smtClean="0">
                <a:solidFill>
                  <a:schemeClr val="bg1"/>
                </a:solidFill>
              </a:rPr>
              <a:t>faceboock</a:t>
            </a:r>
            <a:r>
              <a:rPr lang="pt-BR" sz="4000" b="1" dirty="0" smtClean="0">
                <a:solidFill>
                  <a:schemeClr val="bg1"/>
                </a:solidFill>
              </a:rPr>
              <a:t> e pessoais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Música. Leandro e Leonardo. Talismã.</a:t>
            </a:r>
          </a:p>
          <a:p>
            <a:r>
              <a:rPr lang="pt-BR" sz="4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SITE:</a:t>
            </a:r>
            <a:r>
              <a:rPr lang="pt-BR" sz="4000" b="1" dirty="0" smtClean="0"/>
              <a:t> </a:t>
            </a:r>
            <a:r>
              <a:rPr lang="pt-BR" sz="4000" b="1" dirty="0" smtClean="0">
                <a:hlinkClick r:id="rId3"/>
              </a:rPr>
              <a:t>WWW.SERGRASAN.COM/</a:t>
            </a:r>
          </a:p>
          <a:p>
            <a:r>
              <a:rPr lang="pt-BR" sz="4000" b="1" dirty="0" smtClean="0">
                <a:hlinkClick r:id="rId3"/>
              </a:rPr>
              <a:t>NORMASILVEIRAMORAESSLIDES</a:t>
            </a:r>
            <a:endParaRPr lang="pt-BR" sz="4000" b="1" dirty="0" smtClean="0"/>
          </a:p>
          <a:p>
            <a:endParaRPr lang="pt-BR" sz="4000" dirty="0" smtClean="0">
              <a:solidFill>
                <a:schemeClr val="bg1"/>
              </a:solidFill>
            </a:endParaRPr>
          </a:p>
          <a:p>
            <a:r>
              <a:rPr lang="pt-BR" sz="4000" dirty="0" smtClean="0">
                <a:solidFill>
                  <a:schemeClr val="bg1"/>
                </a:solidFill>
              </a:rPr>
              <a:t>PAZ, LUZ, SAÚDE E ENERGIA POSITIVA A TODOS, COM MUITAS BENÇÃOS CÓSMICAS...</a:t>
            </a:r>
          </a:p>
          <a:p>
            <a:endParaRPr lang="pt-BR" dirty="0" smtClean="0">
              <a:solidFill>
                <a:schemeClr val="bg1"/>
              </a:solidFill>
            </a:endParaRPr>
          </a:p>
          <a:p>
            <a:endParaRPr lang="pt-BR" dirty="0" smtClean="0">
              <a:solidFill>
                <a:schemeClr val="bg1"/>
              </a:solidFill>
            </a:endParaRPr>
          </a:p>
          <a:p>
            <a:r>
              <a:rPr lang="pt-BR" dirty="0" smtClean="0"/>
              <a:t>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0531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506</Words>
  <Application>Microsoft Office PowerPoint</Application>
  <PresentationFormat>Widescreen</PresentationFormat>
  <Paragraphs>93</Paragraphs>
  <Slides>20</Slides>
  <Notes>0</Notes>
  <HiddenSlides>0</HiddenSlides>
  <MMClips>2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27</cp:revision>
  <dcterms:created xsi:type="dcterms:W3CDTF">2013-09-03T12:33:37Z</dcterms:created>
  <dcterms:modified xsi:type="dcterms:W3CDTF">2013-09-10T21:46:02Z</dcterms:modified>
  <cp:contentStatus/>
</cp:coreProperties>
</file>