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5650"/>
    <a:srgbClr val="010C57"/>
    <a:srgbClr val="B7A8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00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362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382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99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64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0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6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342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612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31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B0A85-227E-4E32-A8EC-90F481A32076}" type="datetimeFigureOut">
              <a:rPr lang="pt-BR" smtClean="0"/>
              <a:t>09/11/2013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C24AC-B9EB-488C-A045-2B5439C586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275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93964"/>
            <a:ext cx="12288982" cy="705196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7036" y="155198"/>
            <a:ext cx="11817927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Maravilha</a:t>
            </a:r>
          </a:p>
          <a:p>
            <a:pPr algn="ctr"/>
            <a:r>
              <a:rPr lang="pt-BR" sz="8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8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</a:t>
            </a:r>
            <a:r>
              <a:rPr lang="pt-BR" sz="8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estar com </a:t>
            </a:r>
            <a:r>
              <a:rPr lang="pt-BR" sz="8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</a:t>
            </a:r>
          </a:p>
          <a:p>
            <a:pPr algn="ctr"/>
            <a:r>
              <a:rPr lang="pt-BR" sz="36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</a:t>
            </a:r>
          </a:p>
          <a:p>
            <a:pPr algn="ctr"/>
            <a:r>
              <a:rPr lang="pt-BR" sz="36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</a:t>
            </a:r>
            <a:r>
              <a:rPr lang="pt-BR" sz="36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Aparecida Silveira de </a:t>
            </a:r>
            <a:r>
              <a:rPr lang="pt-BR" sz="36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Moraes</a:t>
            </a:r>
          </a:p>
          <a:p>
            <a:pPr algn="ctr"/>
            <a:endParaRPr lang="pt-BR" sz="3600" b="1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pPr algn="ctr"/>
            <a:r>
              <a:rPr lang="pt-BR" sz="36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3600" b="1" dirty="0">
              <a:ln>
                <a:solidFill>
                  <a:srgbClr val="FFC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77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  <p:sndAc>
          <p:stSnd loop="1">
            <p:snd r:embed="rId2" name="Instrumental - Musicas Para Casamento.wav"/>
          </p:stSnd>
        </p:sndAc>
      </p:transition>
    </mc:Choice>
    <mc:Fallback xmlns="">
      <p:transition spd="slow" advClick="0" advTm="25000">
        <p:fade/>
        <p:sndAc>
          <p:stSnd loop="1">
            <p:snd r:embed="rId6" name="Instrumental - Musicas Para Casamen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-152400"/>
            <a:ext cx="12302836" cy="70104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63236" y="374073"/>
            <a:ext cx="1162396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Maravilha é estar com Deus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Autoria: Norma Aparecida Silveira de Moraes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Formatação: Norma Aparecida Silveira de Moraes</a:t>
            </a:r>
          </a:p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  <a:endParaRPr lang="pt-BR" sz="4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endParaRPr lang="pt-BR" sz="4000" dirty="0" smtClean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Deus é a força que entendemos, a força Superior com poder Divino, que todo ser humano que crê busca como forma de ENERGIA POSITIVA.”(NORMA A.S.MORAES)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18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7"/>
            <a:ext cx="12192000" cy="72597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60218"/>
            <a:ext cx="11513127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Poder contar sempre Contigo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Navegar nas Tuas ondas de Amor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Cantar-te um canto, dar graças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Fazer-te um poema de louvor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Saber-me digna de Ti, és o melhor Amigo</a:t>
            </a:r>
          </a:p>
        </p:txBody>
      </p:sp>
    </p:spTree>
    <p:extLst>
      <p:ext uri="{BB962C8B-B14F-4D97-AF65-F5344CB8AC3E}">
        <p14:creationId xmlns:p14="http://schemas.microsoft.com/office/powerpoint/2010/main" val="38617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455236" cy="72043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429491"/>
            <a:ext cx="115131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Apreciar as cascatas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Escutar a melodia da natureza mãe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Ver as manhãs que despertam um novo dia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Perceber os desabrochar de novas flores 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sussurro do vento nas á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rvores</a:t>
            </a:r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 nas matas, multicolores</a:t>
            </a:r>
            <a:r>
              <a:rPr lang="pt-BR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3005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71766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35527"/>
            <a:ext cx="11083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silencio e o respeito que cobre o entardecer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noite singela fulgurada de estrelas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quietude que vela o meu sono, adormecer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luar que convida a pensar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Logo será uma novo amanhecer</a:t>
            </a:r>
          </a:p>
        </p:txBody>
      </p:sp>
    </p:spTree>
    <p:extLst>
      <p:ext uri="{BB962C8B-B14F-4D97-AF65-F5344CB8AC3E}">
        <p14:creationId xmlns:p14="http://schemas.microsoft.com/office/powerpoint/2010/main" val="101238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73013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46364"/>
            <a:ext cx="1163781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 a capacidade de poder avaliar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Quão Poderoso és </a:t>
            </a:r>
            <a:r>
              <a:rPr lang="pt-BR" sz="3600" b="1" dirty="0" err="1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Tú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Meu Pai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 a capacidade de Senti-lo e Vê-lo em tudo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Puder confiar, ter fé, amar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saber que estais comigo a caminhar</a:t>
            </a:r>
          </a:p>
        </p:txBody>
      </p:sp>
    </p:spTree>
    <p:extLst>
      <p:ext uri="{BB962C8B-B14F-4D97-AF65-F5344CB8AC3E}">
        <p14:creationId xmlns:p14="http://schemas.microsoft.com/office/powerpoint/2010/main" val="221105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1"/>
            <a:ext cx="12288982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332509"/>
            <a:ext cx="116239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 smtClean="0">
                <a:solidFill>
                  <a:srgbClr val="FFFF00"/>
                </a:solidFill>
              </a:rPr>
              <a:t> </a:t>
            </a:r>
            <a:r>
              <a:rPr lang="pt-BR" sz="3600" b="1" u="sng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É</a:t>
            </a:r>
            <a:r>
              <a:rPr lang="pt-BR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maravilhoso Senhor!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Nascer, viver e morrer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Aceitar os mistérios sem vacilar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Crer que ainda pessoalmente Te verei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Que a terra também é um paraíso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Que devo ser Sua filha feliz, amar...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Fazer de tudo para a glória merecer</a:t>
            </a:r>
          </a:p>
        </p:txBody>
      </p:sp>
    </p:spTree>
    <p:extLst>
      <p:ext uri="{BB962C8B-B14F-4D97-AF65-F5344CB8AC3E}">
        <p14:creationId xmlns:p14="http://schemas.microsoft.com/office/powerpoint/2010/main" val="341991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8" y="-138545"/>
            <a:ext cx="12164291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1" y="387927"/>
            <a:ext cx="108619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Estar sempre Contigo</a:t>
            </a:r>
          </a:p>
          <a:p>
            <a:r>
              <a:rPr lang="pt-B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Fazei-me justa, honesta e bondosa</a:t>
            </a:r>
          </a:p>
          <a:p>
            <a:r>
              <a:rPr lang="pt-B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Dê-me a paz, a felicidade, Sua sagrada benção</a:t>
            </a:r>
          </a:p>
          <a:p>
            <a:r>
              <a:rPr lang="pt-B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enfrentar feliz esta vida</a:t>
            </a:r>
          </a:p>
          <a:p>
            <a:r>
              <a:rPr lang="pt-B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nunca cair em perigo e maldição</a:t>
            </a:r>
          </a:p>
        </p:txBody>
      </p:sp>
    </p:spTree>
    <p:extLst>
      <p:ext uri="{BB962C8B-B14F-4D97-AF65-F5344CB8AC3E}">
        <p14:creationId xmlns:p14="http://schemas.microsoft.com/office/powerpoint/2010/main" val="327010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90945"/>
            <a:ext cx="11734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 Sua filha querida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Fazei resplandecer sempre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luz nas trevas, dos caminhos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enfrentar confiante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Todas as encruzilhadas da vid</a:t>
            </a: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a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7734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18655"/>
            <a:ext cx="116101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Saber que vais sempre ajudar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cuidará de nossas famílias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do mal nos afastará, livrará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o bem sempre vencerá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vamos sempre nos amar</a:t>
            </a:r>
          </a:p>
        </p:txBody>
      </p:sp>
    </p:spTree>
    <p:extLst>
      <p:ext uri="{BB962C8B-B14F-4D97-AF65-F5344CB8AC3E}">
        <p14:creationId xmlns:p14="http://schemas.microsoft.com/office/powerpoint/2010/main" val="95696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80109"/>
            <a:ext cx="101276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Contar sempre Contigo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Estar e falar sempre Contigo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Caminhar e morar contigo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Vencer e superar contigo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Viver e morrer contigo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Produzir e ser feliz contigo...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0485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60219"/>
            <a:ext cx="116516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maravilho Senhor!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o discípulo estiver pronto o Mestre aparece...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sei quando nos veremos cara a cara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Mestre de minha classe. 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te sinto muitas vezes em minhas inspirações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brotam do nada para emergir e dar lugar a um novo poema.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898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381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2" y="332509"/>
            <a:ext cx="117902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maravilhoso Senhor!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uperar CADA CRISE EXISTENCIAL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 a felicidade sempre renascendo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fé em Deus Universal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socorrida pelo poder que anima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 minha fé sempre crescendo</a:t>
            </a:r>
          </a:p>
          <a:p>
            <a:endParaRPr lang="pt-BR" sz="3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175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12330545" cy="73152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8599" y="-124690"/>
            <a:ext cx="118733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 obrigado Senhor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operar maravilhas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nos dar esperança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ser a nossa confiança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Fazer de Ti morada na minha alma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crer que há o Poder superior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Amém.....que assim seja</a:t>
            </a:r>
          </a:p>
          <a:p>
            <a:endParaRPr lang="pt-BR" sz="36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36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81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0891" y="360217"/>
            <a:ext cx="117902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maravilhoso Senhor!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 da minha vida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Vela no meu caminho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Alegria do meu viver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ENERGIA POSITIVA que nos envolve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Enfrentamento de nossa lida...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63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1" y="-124691"/>
            <a:ext cx="12469091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52400"/>
            <a:ext cx="11720945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Maravilha é estar em Deus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Poema: Norma Aparecida Silveira de Moraes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Apresentação: Norma Aparecida Silveira de Moraes</a:t>
            </a:r>
          </a:p>
          <a:p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O Jardim de Lorenzo faceboock</a:t>
            </a:r>
          </a:p>
          <a:p>
            <a:r>
              <a:rPr lang="pt-BR" sz="3600" b="1" dirty="0" err="1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Música:Insturmental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Músicas para casamento</a:t>
            </a:r>
          </a:p>
          <a:p>
            <a:pPr algn="ctr"/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:Divulgação</a:t>
            </a:r>
            <a:r>
              <a:rPr lang="pt-BR" sz="36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4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48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pPr algn="ctr"/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POSITIVA, PAZ, LUZ, ALEGRIA, SAÚDE, FELICIDADES MIL !!!!!!!!</a:t>
            </a:r>
          </a:p>
          <a:p>
            <a:pPr algn="ctr"/>
            <a:endParaRPr lang="pt-BR" sz="48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381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581</Words>
  <Application>Microsoft Office PowerPoint</Application>
  <PresentationFormat>Widescreen</PresentationFormat>
  <Paragraphs>110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28</cp:revision>
  <dcterms:created xsi:type="dcterms:W3CDTF">2013-11-06T11:27:12Z</dcterms:created>
  <dcterms:modified xsi:type="dcterms:W3CDTF">2013-11-09T18:35:10Z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