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71" r:id="rId13"/>
    <p:sldId id="269" r:id="rId14"/>
    <p:sldId id="272" r:id="rId15"/>
    <p:sldId id="273" r:id="rId16"/>
    <p:sldId id="274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5" r:id="rId25"/>
    <p:sldId id="286" r:id="rId26"/>
    <p:sldId id="284" r:id="rId27"/>
    <p:sldId id="283" r:id="rId28"/>
    <p:sldId id="287" r:id="rId2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813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697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57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999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71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499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5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296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5176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9217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4556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6D05E-2016-4D3A-B602-20E2E7B487B9}" type="datetimeFigureOut">
              <a:rPr lang="pt-BR" smtClean="0"/>
              <a:t>30/11/2013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36B69-D55D-4381-853B-EE3B15B178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9661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306984" y="3234652"/>
            <a:ext cx="1116203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Preciso se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40327" y="642145"/>
            <a:ext cx="11540837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rgbClr val="FFFF00"/>
                </a:solidFill>
                <a:latin typeface="AR CENA" panose="02000000000000000000" pitchFamily="2" charset="0"/>
              </a:rPr>
              <a:t>Eu preciso de você</a:t>
            </a:r>
          </a:p>
          <a:p>
            <a:pPr algn="ctr"/>
            <a:r>
              <a:rPr lang="pt-BR" sz="8800" dirty="0" smtClean="0">
                <a:solidFill>
                  <a:srgbClr val="FFFF00"/>
                </a:solidFill>
                <a:latin typeface="AR CENA" panose="02000000000000000000" pitchFamily="2" charset="0"/>
              </a:rPr>
              <a:t> para existir</a:t>
            </a:r>
          </a:p>
          <a:p>
            <a:pPr algn="ctr"/>
            <a:r>
              <a:rPr lang="pt-BR" sz="5400" dirty="0" smtClean="0">
                <a:solidFill>
                  <a:srgbClr val="7030A0"/>
                </a:solidFill>
                <a:latin typeface="AR CENA" panose="02000000000000000000" pitchFamily="2" charset="0"/>
              </a:rPr>
              <a:t>Autoria e formatação</a:t>
            </a:r>
          </a:p>
          <a:p>
            <a:pPr algn="ctr"/>
            <a:r>
              <a:rPr lang="pt-BR" sz="5400" dirty="0" smtClean="0">
                <a:solidFill>
                  <a:srgbClr val="7030A0"/>
                </a:solidFill>
                <a:latin typeface="AR CEN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5400" dirty="0" smtClean="0">
                <a:latin typeface="AR CENA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5400" dirty="0" smtClean="0">
                <a:latin typeface="AR CENA" panose="02000000000000000000" pitchFamily="2" charset="0"/>
                <a:hlinkClick r:id="rId4"/>
              </a:rPr>
              <a:t>NORMASILVEIRAMORAESSLIDES</a:t>
            </a:r>
            <a:endParaRPr lang="pt-BR" sz="5400" dirty="0" smtClean="0">
              <a:latin typeface="AR CENA" panose="02000000000000000000" pitchFamily="2" charset="0"/>
            </a:endParaRPr>
          </a:p>
          <a:p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2615273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  <p:sndAc>
          <p:stSnd loop="1">
            <p:snd r:embed="rId2" name="110_andre_rieu-amigos_para_siempre.wav"/>
          </p:stSnd>
        </p:sndAc>
      </p:transition>
    </mc:Choice>
    <mc:Fallback>
      <p:transition spd="slow" advClick="0" advTm="23000">
        <p:fade/>
        <p:sndAc>
          <p:stSnd loop="1">
            <p:snd r:embed="rId2" name="110_andre_rieu-amigos_para_siemp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04800"/>
            <a:ext cx="116655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“Quantas pessoas nos ajudam silenciosamente, na solidão do seu ser no mundo, quantos trabalham por nós, na solidão sem ser reconhecidos. Quantos arriscam a vida para o progresso e ordem, fartura e cura...Quantas pessoas passam por nós, não sabemos nada delas porque muitas vezes sentimos também sozinhos na multidão, entretanto cada gotinha faz um oceano...”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(Norma Aparecida Silveira de Moraes)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297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95647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290945"/>
            <a:ext cx="110836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Ao despertar vou para o banheiro e faço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higiene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Uso a água, sabonete,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toalhas, tudo no horário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Água tratada, oferecida pela mãe natureza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Mas preciso, do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agricultor,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fabricante e operário...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37450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358254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401782"/>
            <a:ext cx="11914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Depois vem o café e o açúcar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Com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manteiga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 pão e leite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Deus abençoando o meu dia; me alimento...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Preciso do padeiro, agricultor,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vendedor, para meu deleite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478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2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0273" y="193964"/>
            <a:ext cx="112914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vou para 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trabalho, me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preparei.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É porque alguém me deu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uma oportunidade,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ocupação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necessita do meu trabalho também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 minha mão de obra,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seleção, meu ganha pão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339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200"/>
            <a:ext cx="12302836" cy="74121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49382"/>
            <a:ext cx="1172094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Na hora do almoço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Comida saudável e saborosa na mesa a me esperar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Saladas, massas, carnes, doces, sucos, guarnição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Dependo de quem semeou, cuidou e colheu, industrializou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Do cozinheiro e sua equipe, do nutricionista, faxineiro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todos em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ação.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0271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5"/>
            <a:ext cx="12192000" cy="7190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0"/>
            <a:ext cx="11817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estou em casa preparo minha comida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Sempre, agradecendo, alegre a cantar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Abençoando e refletindo na dinâmica da vida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Sozinha não há como viver, não posso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ficar.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183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387927"/>
            <a:ext cx="11222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Dependo do fabricante,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do chefe, do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produtor rural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Produtos de higiene, roupas em geral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Fogão, mesas,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moveis,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televisão, conforto e bem estar...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Dependo de tanta gente que deu amor, suor; vida universal</a:t>
            </a:r>
          </a:p>
        </p:txBody>
      </p:sp>
    </p:spTree>
    <p:extLst>
      <p:ext uri="{BB962C8B-B14F-4D97-AF65-F5344CB8AC3E}">
        <p14:creationId xmlns:p14="http://schemas.microsoft.com/office/powerpoint/2010/main" val="2509350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637309"/>
            <a:ext cx="12288982" cy="749530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5527" y="124691"/>
            <a:ext cx="117348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estou saudável vou levando a vida normal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adoeço necessito do médico, ou até psicólogo de plantão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Dos enfermeiros, farmacêuticos, medicamentos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internada do cozinheiro, lavadeira, todos em ação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07917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87927"/>
            <a:ext cx="11582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desejo aprender alguma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coisa, novos conhecimentos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É a vez de professores, instrutores, monitores,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Do diretor, e mais uma equipe no setor de aprendizagem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Além dos objetos, livros minha paixão, e meus neurônios receptores.</a:t>
            </a:r>
          </a:p>
        </p:txBody>
      </p:sp>
    </p:spTree>
    <p:extLst>
      <p:ext uri="{BB962C8B-B14F-4D97-AF65-F5344CB8AC3E}">
        <p14:creationId xmlns:p14="http://schemas.microsoft.com/office/powerpoint/2010/main" val="486319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74073"/>
            <a:ext cx="1129145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Na hora do lazer, ou descanso, vou ver televisão,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Usando o computador me vem a ideia da necessidade do outro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É só conectar à internet e ver lojas de departamentos variados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Templos, site de relacionamentos, bibliotecas, artes, jogos, músicas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Quanta gente envolvida em cada projeto avaliados.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44722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21673"/>
            <a:ext cx="116101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saio,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vou ao shopping quanta gente trabalhando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No vai e vem da vida, pelejando de sol ou chuva levando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Nas ruas, os guardas, policiais, bombeiros, até o flanelinhas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Para eu viver quanta gente nesta engrenagem labutando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uanta gente, também indiretamente planejando, coordenando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49420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1782" y="346364"/>
            <a:ext cx="11430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Gente fazendo pontes, construindo casas,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Cada um exercendo a sua função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 gari limpando o que o outro sujou,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 caminhoneiro levando mercadorias para distribuir em cada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repartição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62743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52400" y="387927"/>
            <a:ext cx="115408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Seja na indústria, comércio, artesanato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Na área da saúde, direito, exatas e humanas, então...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Seja na química, física ou qualquer escolha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Seja trabalho em casa, cada um seguindo a sua aptidão</a:t>
            </a:r>
          </a:p>
        </p:txBody>
      </p:sp>
    </p:spTree>
    <p:extLst>
      <p:ext uri="{BB962C8B-B14F-4D97-AF65-F5344CB8AC3E}">
        <p14:creationId xmlns:p14="http://schemas.microsoft.com/office/powerpoint/2010/main" val="908422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74716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90945" y="401782"/>
            <a:ext cx="1154083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 que vende seu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sorvete, doces, carros, casas...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Dependeu dos operários para fabricar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É um engrenagem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fantástica neste contexto de existir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Hoje estou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memorizar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pensar...</a:t>
            </a: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7482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60218"/>
            <a:ext cx="113884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naquela que fabrica outra pessoa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casal alegre esperando seu filho, fruto de amor...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Naqueles que estão curtindo seu carro indo para o passeio ou trabalho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é idealizado, obtido e preenchido com grande louvor</a:t>
            </a:r>
          </a:p>
        </p:txBody>
      </p:sp>
    </p:spTree>
    <p:extLst>
      <p:ext uri="{BB962C8B-B14F-4D97-AF65-F5344CB8AC3E}">
        <p14:creationId xmlns:p14="http://schemas.microsoft.com/office/powerpoint/2010/main" val="949106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707967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4073" y="318655"/>
            <a:ext cx="11346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 viajo passo por pastos e plantações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Vejo tanta gente cuidando da terra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Pessoas tirando o leite das vacas, cuidando...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Outros preparando a terra para o cultivo no pé da serra</a:t>
            </a:r>
          </a:p>
        </p:txBody>
      </p:sp>
    </p:spTree>
    <p:extLst>
      <p:ext uri="{BB962C8B-B14F-4D97-AF65-F5344CB8AC3E}">
        <p14:creationId xmlns:p14="http://schemas.microsoft.com/office/powerpoint/2010/main" val="1520892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60218"/>
            <a:ext cx="1127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Nesta vida ninguém é dono de ninguém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Porém ninguém vive sem ninguém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Somos uma célula dentro de uma complexa rede de seres humanos</a:t>
            </a: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Em uma organização bem programada também</a:t>
            </a:r>
          </a:p>
        </p:txBody>
      </p:sp>
    </p:spTree>
    <p:extLst>
      <p:ext uri="{BB962C8B-B14F-4D97-AF65-F5344CB8AC3E}">
        <p14:creationId xmlns:p14="http://schemas.microsoft.com/office/powerpoint/2010/main" val="4201393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3444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49382"/>
            <a:ext cx="119010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´ a humanidade civilizada vivendo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que haja alguns tentando quebrar esta harmonia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que haja alguém que não se adapte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necessário viver nesta companhia  </a:t>
            </a:r>
          </a:p>
        </p:txBody>
      </p:sp>
    </p:spTree>
    <p:extLst>
      <p:ext uri="{BB962C8B-B14F-4D97-AF65-F5344CB8AC3E}">
        <p14:creationId xmlns:p14="http://schemas.microsoft.com/office/powerpoint/2010/main" val="1237938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401782"/>
            <a:ext cx="113191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Enfim deixo aqui tudo aquilo que senti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Homenageando cada categoria por existir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 não posso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viver, é a condição humana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Sei que esqueci muita gente, mas sinta-se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homenageados aqui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51599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12095018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0164" y="554182"/>
            <a:ext cx="1155469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lutam e vivem com o suor de sua face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alguns anos até poder aposentar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Alguns vão até o final da vida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poder sua velhice desfrutar...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28834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71055" y="443345"/>
            <a:ext cx="10751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Tantos trabalhadores perdem a vida em seus trabalhos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Agradeço e peço a Deus proteção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Serviços arriscados para o bem de todos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Escondidos em algum local estes trabalhadores estão...</a:t>
            </a:r>
          </a:p>
        </p:txBody>
      </p:sp>
    </p:spTree>
    <p:extLst>
      <p:ext uri="{BB962C8B-B14F-4D97-AF65-F5344CB8AC3E}">
        <p14:creationId xmlns:p14="http://schemas.microsoft.com/office/powerpoint/2010/main" val="3231403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38545" y="221673"/>
            <a:ext cx="114854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Tantos trabalhadores perdem a vida em seus trabalhos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Agradeço e peço a Deus proteção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Serviços arriscados para o bem de todos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Escondidos em algum local estes trabalhadores estão...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00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193964"/>
            <a:ext cx="1149927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Pessoas, seres humanos interligados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Na dependência uns dos outros para existir no mundo circundante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Ainda existem gente mesquinha e ignorante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Achando que vivem sozinhos, com independência total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Não foi isto que o Mestre pregou na lei universal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9367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221673"/>
            <a:ext cx="11471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Peço a Deus uma velhice feliz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eu tenha amor para dar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eu receba amor também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saiba a todos valorizar</a:t>
            </a:r>
          </a:p>
        </p:txBody>
      </p:sp>
    </p:spTree>
    <p:extLst>
      <p:ext uri="{BB962C8B-B14F-4D97-AF65-F5344CB8AC3E}">
        <p14:creationId xmlns:p14="http://schemas.microsoft.com/office/powerpoint/2010/main" val="4236346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69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360218"/>
            <a:ext cx="118733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você eu amplio o meu mundo, meu horizonte,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Crio asas e voo para mais além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Tenho todas as condições aonde quer que eu vá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não posso viver sem ninguém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8736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74073"/>
            <a:ext cx="111529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Gratidão !!!! gratidão!!!!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Por você existir, direta, ou indiretamente, nesta manhã...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Dependemos de outras pessoas para viver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Seja, ontem, hoje ou amanhã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Povos de todo planeta façam por merecer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Cuidando do planeta para sobreviver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Com sustentabilidade a converter....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061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07818"/>
            <a:ext cx="11762509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Imagens. Google imagens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Amigos para sempre-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Andre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Riel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www.sergrasan.com/normasilveiramoraesslides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Data: 30/11/3013 Suzano São Paulo...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Vejam também o meu site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www.normasilveiramoraes.recantodasletras.com.br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77633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0" advClick="0" advTm="23000">
        <p15:prstTrans prst="airplane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1040</Words>
  <Application>Microsoft Office PowerPoint</Application>
  <PresentationFormat>Widescreen</PresentationFormat>
  <Paragraphs>137</Paragraphs>
  <Slides>28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4" baseType="lpstr">
      <vt:lpstr>AR CENA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43</cp:revision>
  <dcterms:created xsi:type="dcterms:W3CDTF">2013-11-30T12:19:16Z</dcterms:created>
  <dcterms:modified xsi:type="dcterms:W3CDTF">2013-11-30T23:06:58Z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