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9" r:id="rId12"/>
    <p:sldId id="272" r:id="rId13"/>
    <p:sldId id="279" r:id="rId14"/>
    <p:sldId id="273" r:id="rId15"/>
    <p:sldId id="274" r:id="rId16"/>
    <p:sldId id="275" r:id="rId17"/>
    <p:sldId id="276" r:id="rId18"/>
    <p:sldId id="277" r:id="rId19"/>
    <p:sldId id="278" r:id="rId20"/>
    <p:sldId id="280" r:id="rId21"/>
    <p:sldId id="281" r:id="rId22"/>
    <p:sldId id="282" r:id="rId23"/>
    <p:sldId id="283" r:id="rId24"/>
    <p:sldId id="285" r:id="rId25"/>
    <p:sldId id="286" r:id="rId26"/>
    <p:sldId id="287" r:id="rId27"/>
    <p:sldId id="284" r:id="rId2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0645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776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4745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9926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437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875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866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1579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326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4338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9509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E00B9-87AC-42FD-B651-11ED804D7657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0B1089-4752-4738-9F1C-7BEC8D2821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6098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945"/>
            <a:ext cx="12192000" cy="714894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60218" y="185718"/>
            <a:ext cx="1147156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>
                <a:solidFill>
                  <a:srgbClr val="FFFF00"/>
                </a:solidFill>
                <a:latin typeface="Monotype Corsiva" panose="03010101010201010101" pitchFamily="66" charset="0"/>
              </a:rPr>
              <a:t>AQUELE SER </a:t>
            </a:r>
            <a:endParaRPr lang="pt-BR" sz="8800" dirty="0" smtClean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pt-BR" sz="8800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QUE </a:t>
            </a:r>
            <a:r>
              <a:rPr lang="pt-BR" sz="8800" dirty="0">
                <a:solidFill>
                  <a:srgbClr val="FFFF00"/>
                </a:solidFill>
                <a:latin typeface="Monotype Corsiva" panose="03010101010201010101" pitchFamily="66" charset="0"/>
              </a:rPr>
              <a:t>PASSA ALI</a:t>
            </a:r>
            <a:r>
              <a:rPr lang="pt-BR" sz="8800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....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AUTORIA </a:t>
            </a:r>
            <a:endParaRPr lang="pt-BR" sz="40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pt-BR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Norma Aparecida Silveira de Moraes </a:t>
            </a:r>
            <a:r>
              <a:rPr lang="pt-BR" sz="4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27/11/2013</a:t>
            </a:r>
          </a:p>
          <a:p>
            <a:pPr algn="ctr"/>
            <a:r>
              <a:rPr lang="pt-BR" sz="4000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DIVULGAÇÃO</a:t>
            </a:r>
          </a:p>
          <a:p>
            <a:pPr algn="ctr"/>
            <a:r>
              <a:rPr lang="pt-BR" sz="6000" dirty="0" smtClean="0">
                <a:solidFill>
                  <a:srgbClr val="FFFF00"/>
                </a:solidFill>
                <a:latin typeface="Monotype Corsiva" panose="03010101010201010101" pitchFamily="66" charset="0"/>
                <a:hlinkClick r:id="rId4"/>
              </a:rPr>
              <a:t>WWW.SERGRASAN.COM/</a:t>
            </a:r>
            <a:endParaRPr lang="pt-BR" sz="6000" dirty="0" smtClean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pt-BR" sz="4000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NORMASILVEIRAMORAESSLIDES</a:t>
            </a:r>
            <a:endParaRPr lang="pt-BR" sz="4000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379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  <p:sndAc>
          <p:stSnd loop="1">
            <p:snd r:embed="rId2" name="zeca pagodinho - deixa a vida me levar.wav"/>
          </p:stSnd>
        </p:sndAc>
      </p:transition>
    </mc:Choice>
    <mc:Fallback>
      <p:transition spd="slow" advClick="0" advTm="17000">
        <p:fade/>
        <p:sndAc>
          <p:stSnd loop="1">
            <p:snd r:embed="rId2" name="zeca pagodinho - deixa a vida me lev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07818"/>
            <a:ext cx="11707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Aqueles raios de luz que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despontam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horizonte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mais um dia que recebi do Cósmico, que alegria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Quanto júbilo sinto em estar viva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poder compartilhar esta doce melodia</a:t>
            </a:r>
          </a:p>
        </p:txBody>
      </p:sp>
    </p:spTree>
    <p:extLst>
      <p:ext uri="{BB962C8B-B14F-4D97-AF65-F5344CB8AC3E}">
        <p14:creationId xmlns:p14="http://schemas.microsoft.com/office/powerpoint/2010/main" val="246413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27527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90946"/>
            <a:ext cx="1187334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 beija-flor beijando meu jardim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Passeando de flor em flor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Anunciando para quem sabe perceber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sempre existirá o AMOR</a:t>
            </a:r>
          </a:p>
        </p:txBody>
      </p:sp>
    </p:spTree>
    <p:extLst>
      <p:ext uri="{BB962C8B-B14F-4D97-AF65-F5344CB8AC3E}">
        <p14:creationId xmlns:p14="http://schemas.microsoft.com/office/powerpoint/2010/main" val="1602079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081164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74073"/>
            <a:ext cx="113884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 passarinho cantando alto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acorda com seu belo cantar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Chamando atenção da vida que flui lá fora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um dia para se realizar</a:t>
            </a:r>
          </a:p>
        </p:txBody>
      </p:sp>
    </p:spTree>
    <p:extLst>
      <p:ext uri="{BB962C8B-B14F-4D97-AF65-F5344CB8AC3E}">
        <p14:creationId xmlns:p14="http://schemas.microsoft.com/office/powerpoint/2010/main" val="391949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69091" cy="706581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71055" y="387927"/>
            <a:ext cx="117209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 criança com sua mãe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Passando pela rua conversando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Estão indo para 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escola da vida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Mostrando que temos muito que aprender observando</a:t>
            </a: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44844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57200"/>
            <a:ext cx="12427526" cy="7730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235527"/>
            <a:ext cx="1094509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 jornaleiro de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madrugada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 cedo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Joga o jornal no meu quintal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Trazendo notícias fresquinhas, artigos e anúncios 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Muitas boas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também muitas que abalam o emocional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7717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192000" cy="724592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74073" y="235527"/>
            <a:ext cx="113884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 mulher que chega de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manhãzinha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portão da casa chamando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pessoa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Deus enviou para me ajudar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lidas enquanto vivo escrevendo (me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inspirando)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30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263236"/>
            <a:ext cx="112914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Aquelas flores que brotam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comtemplo de minhas janelas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flores do meu pequeno jardim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Ativando minha emoção enquanto olho para elas</a:t>
            </a:r>
          </a:p>
        </p:txBody>
      </p:sp>
    </p:spTree>
    <p:extLst>
      <p:ext uri="{BB962C8B-B14F-4D97-AF65-F5344CB8AC3E}">
        <p14:creationId xmlns:p14="http://schemas.microsoft.com/office/powerpoint/2010/main" val="1869228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330545" cy="699654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8655" y="318655"/>
            <a:ext cx="1198418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 cheiro de café na cozinha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Delicia do meu despertar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meu amado que faz todas as manhãs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com carinho vai no quarto me ac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ordar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36582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221673"/>
            <a:ext cx="12288982" cy="721821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77091" y="166255"/>
            <a:ext cx="1176250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 barulho do carro na rua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chamando para a realidade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fico sempre na mente subjetiva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Pensando nas pequenas coisas que trazem felicidade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618447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193964"/>
            <a:ext cx="1187334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Aqueles papagaios que passam em revoadas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Fazendo barulho e rumores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festa e beleza da natureza em ação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todos os tipos de amores e cores</a:t>
            </a:r>
          </a:p>
        </p:txBody>
      </p:sp>
    </p:spTree>
    <p:extLst>
      <p:ext uri="{BB962C8B-B14F-4D97-AF65-F5344CB8AC3E}">
        <p14:creationId xmlns:p14="http://schemas.microsoft.com/office/powerpoint/2010/main" val="381030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498764"/>
            <a:ext cx="112637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Aquelas senhoras conversando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Falando de suas vidas e problemas no portão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desabafos encontram forças e alentos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outras pessoas que sofrem a mesma emoção</a:t>
            </a:r>
          </a:p>
        </p:txBody>
      </p:sp>
    </p:spTree>
    <p:extLst>
      <p:ext uri="{BB962C8B-B14F-4D97-AF65-F5344CB8AC3E}">
        <p14:creationId xmlns:p14="http://schemas.microsoft.com/office/powerpoint/2010/main" val="292241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166254"/>
            <a:ext cx="12344399" cy="70242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277091"/>
            <a:ext cx="113330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 palavra proferida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me dá uma nova inspiração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Versos que brotam de minha alma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Coisas de todo ser humano, coisas do coração</a:t>
            </a:r>
          </a:p>
        </p:txBody>
      </p:sp>
    </p:spTree>
    <p:extLst>
      <p:ext uri="{BB962C8B-B14F-4D97-AF65-F5344CB8AC3E}">
        <p14:creationId xmlns:p14="http://schemas.microsoft.com/office/powerpoint/2010/main" val="350008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1999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38545"/>
            <a:ext cx="1167938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 vibração, vivo de emoção a todo momento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sentimento que me faz pensar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Refletir sobre as mazelas da vida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escrever também posso dar ideias e ajudar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128864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399" y="0"/>
            <a:ext cx="12552217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374073"/>
            <a:ext cx="1141614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 ideia que a pessoa nem pensou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envolvida em sua dor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Brota de meu pensamento solidário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Comovida com o sofrer, pode ser amor</a:t>
            </a:r>
          </a:p>
        </p:txBody>
      </p:sp>
    </p:spTree>
    <p:extLst>
      <p:ext uri="{BB962C8B-B14F-4D97-AF65-F5344CB8AC3E}">
        <p14:creationId xmlns:p14="http://schemas.microsoft.com/office/powerpoint/2010/main" val="3239446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96983"/>
            <a:ext cx="12441382" cy="712123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01782" y="304800"/>
            <a:ext cx="1122218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 dor que me faz tanto sofrer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dor do outro também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nossa condição humana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Sofrimentos, superarão, enfrentamento, amém...</a:t>
            </a:r>
          </a:p>
        </p:txBody>
      </p:sp>
    </p:spTree>
    <p:extLst>
      <p:ext uri="{BB962C8B-B14F-4D97-AF65-F5344CB8AC3E}">
        <p14:creationId xmlns:p14="http://schemas.microsoft.com/office/powerpoint/2010/main" val="1090421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1" y="0"/>
            <a:ext cx="12288982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415636"/>
            <a:ext cx="1149927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 sonho escondido no peito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escolhas da vida que exige na oportunidade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caminho, uma direção sempre a seguir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crises existenciais, superar procurar felicidade</a:t>
            </a:r>
          </a:p>
        </p:txBody>
      </p:sp>
    </p:spTree>
    <p:extLst>
      <p:ext uri="{BB962C8B-B14F-4D97-AF65-F5344CB8AC3E}">
        <p14:creationId xmlns:p14="http://schemas.microsoft.com/office/powerpoint/2010/main" val="1816077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249382"/>
            <a:ext cx="1137458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terminando </a:t>
            </a:r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um pensamento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 o meu existir, aquele SER que faz parte...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adianta fugir, volto para a realidade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posso ficar só viajando para Marte...</a:t>
            </a:r>
          </a:p>
        </p:txBody>
      </p:sp>
    </p:spTree>
    <p:extLst>
      <p:ext uri="{BB962C8B-B14F-4D97-AF65-F5344CB8AC3E}">
        <p14:creationId xmlns:p14="http://schemas.microsoft.com/office/powerpoint/2010/main" val="2406978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38545"/>
            <a:ext cx="12192000" cy="71489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249382"/>
            <a:ext cx="11430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Aquelas simbologias do meu viver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Música, poesias, trabalhos e cores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que faz brotar no jardim de minha alma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cultivo a cada dia, com fé e valores</a:t>
            </a:r>
          </a:p>
        </p:txBody>
      </p:sp>
    </p:spTree>
    <p:extLst>
      <p:ext uri="{BB962C8B-B14F-4D97-AF65-F5344CB8AC3E}">
        <p14:creationId xmlns:p14="http://schemas.microsoft.com/office/powerpoint/2010/main" val="3770848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1999" cy="714894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249382"/>
            <a:ext cx="1134687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Aquelas simbologias do meu viver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Música, poesias, trabalhos e cores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que faz brotar no jardim de minha alma</a:t>
            </a: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cultivo a cada dia, com fé e valores</a:t>
            </a:r>
          </a:p>
        </p:txBody>
      </p:sp>
    </p:spTree>
    <p:extLst>
      <p:ext uri="{BB962C8B-B14F-4D97-AF65-F5344CB8AC3E}">
        <p14:creationId xmlns:p14="http://schemas.microsoft.com/office/powerpoint/2010/main" val="422756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193964"/>
            <a:ext cx="114577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 dia de sofrimento já passou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Vivo um agora mais tranquilo,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serena</a:t>
            </a: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dia é diferente, é uma realização.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Enfrentando para fazer cada um mais ameno</a:t>
            </a:r>
          </a:p>
        </p:txBody>
      </p:sp>
    </p:spTree>
    <p:extLst>
      <p:ext uri="{BB962C8B-B14F-4D97-AF65-F5344CB8AC3E}">
        <p14:creationId xmlns:p14="http://schemas.microsoft.com/office/powerpoint/2010/main" val="2316819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21673"/>
            <a:ext cx="12316690" cy="72874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360218"/>
            <a:ext cx="112914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sofrer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passando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vale é toda força e enfrentamento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Aprender cada lição, evoluir, crescer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Experenciar novo Ser e novo sentimento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ARTER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62381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1999" cy="6982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7927" y="235527"/>
            <a:ext cx="113468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 tempestade já passou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Sol volta novamente a brilhar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vida imita a natureza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Eu sou 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dela,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filha a desfrutar.</a:t>
            </a:r>
          </a:p>
        </p:txBody>
      </p:sp>
    </p:spTree>
    <p:extLst>
      <p:ext uri="{BB962C8B-B14F-4D97-AF65-F5344CB8AC3E}">
        <p14:creationId xmlns:p14="http://schemas.microsoft.com/office/powerpoint/2010/main" val="1111223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-180108"/>
            <a:ext cx="12316691" cy="70381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93964"/>
            <a:ext cx="11430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vida é assim, altos e baixos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um vai cumprindo sua missão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Vivendo o que tem que viver, destino?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livro da vida, folhas brancas que vão sendo preenchidas então...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7413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332509"/>
            <a:ext cx="1151312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Aquele pensar na liberdade de ser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Envolvimento com os elementos da natureza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criatividade a bailar a mente</a:t>
            </a:r>
          </a:p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desfilando toda beleza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717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09" y="0"/>
            <a:ext cx="124968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74073"/>
            <a:ext cx="12011891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Autoria :Norma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Apresentação: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Google, faceboock (com devidos créditos nas mesmas)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 Zeca Pagodinho. Deixa a vida me levar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Divulgação: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www.sergrasan.com/normasilveiramoraesslides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Convido a você a visitar o meu site com trabalhos com temas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variados: poesias, artigos, pensamentos, orações, mensagem...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www.normasilveiramoraes.recantodasletras.com.br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Deus abençoe você, e que sonhos todos se realizem...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Energia positiva, paz, saúde, amor, Luz e sucesso.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257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763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749</Words>
  <Application>Microsoft Office PowerPoint</Application>
  <PresentationFormat>Widescreen</PresentationFormat>
  <Paragraphs>119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4" baseType="lpstr">
      <vt:lpstr>AR CARTER</vt:lpstr>
      <vt:lpstr>AR CENA</vt:lpstr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46</cp:revision>
  <dcterms:created xsi:type="dcterms:W3CDTF">2013-11-27T18:28:01Z</dcterms:created>
  <dcterms:modified xsi:type="dcterms:W3CDTF">2013-11-28T21:25:34Z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