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2" r:id="rId6"/>
    <p:sldId id="263" r:id="rId7"/>
    <p:sldId id="264" r:id="rId8"/>
    <p:sldId id="265" r:id="rId9"/>
    <p:sldId id="256" r:id="rId10"/>
    <p:sldId id="261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8B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9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5259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8803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66251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043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8440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1840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1482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4417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2482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1857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4418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6D58A-871E-4B66-B99F-C25D6FE163F8}" type="datetimeFigureOut">
              <a:rPr lang="pt-BR" smtClean="0"/>
              <a:t>31/10/2013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0BB23-13CE-4009-92C7-264F68ADC9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2549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413673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74073"/>
            <a:ext cx="1210887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Antes de </a:t>
            </a:r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desanimar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olhe </a:t>
            </a:r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para trás</a:t>
            </a:r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...</a:t>
            </a:r>
          </a:p>
          <a:p>
            <a:pPr algn="ctr"/>
            <a:endParaRPr lang="pt-B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  <a:p>
            <a:r>
              <a:rPr lang="pt-BR" sz="12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18/09/11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Autoria</a:t>
            </a: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: Norma Ap. Silveira de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Moraes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hlinkClick r:id="rId4"/>
              </a:rPr>
              <a:t>www.sergrasan.com/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  <a:p>
            <a:pPr algn="ctr"/>
            <a:r>
              <a:rPr lang="pt-B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normasilveiramoraesslides</a:t>
            </a:r>
            <a:r>
              <a:rPr lang="pt-BR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/>
            </a:r>
            <a:br>
              <a:rPr lang="pt-BR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</a:br>
            <a:endParaRPr lang="pt-B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968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0000">
        <p15:prstTrans prst="origami"/>
        <p:sndAc>
          <p:stSnd loop="1">
            <p:snd r:embed="rId2" name="Leandro e Leonardo - Catedral.wav"/>
          </p:stSnd>
        </p:sndAc>
      </p:transition>
    </mc:Choice>
    <mc:Fallback>
      <p:transition spd="slow" advClick="0" advTm="10000">
        <p:fade/>
        <p:sndAc>
          <p:stSnd loop="1">
            <p:snd r:embed="rId2" name="Leandro e Leonardo - Catedr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609599"/>
            <a:ext cx="1151312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ANTES DE DESANIMAR</a:t>
            </a:r>
          </a:p>
          <a:p>
            <a:pPr algn="ctr"/>
            <a:endParaRPr lang="pt-BR" sz="6000" dirty="0">
              <a:solidFill>
                <a:srgbClr val="FF33CC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6000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OLHE PARA TRÁS</a:t>
            </a:r>
          </a:p>
          <a:p>
            <a:pPr algn="ctr"/>
            <a:r>
              <a:rPr lang="pt-BR" sz="6000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E AGRADEÇA</a:t>
            </a:r>
          </a:p>
          <a:p>
            <a:pPr algn="ctr"/>
            <a:r>
              <a:rPr lang="pt-BR" sz="6000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VOCÊ ESTÁ SEMPRE EM </a:t>
            </a:r>
            <a:r>
              <a:rPr lang="pt-BR" sz="6000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EVOLUÇÃO</a:t>
            </a:r>
            <a:r>
              <a:rPr lang="pt-BR" sz="6000" dirty="0" smtClean="0">
                <a:solidFill>
                  <a:srgbClr val="FF33CC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  <a:endParaRPr lang="pt-BR" sz="40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25082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35527"/>
            <a:ext cx="11249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Nossa passagem aqui é curta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por muitas vezes cercada de provações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Entretanto Deus dá a cruz conforme nossa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estrutura, física é psicológica... TEMOS QUE SEGUIR EM FRENTE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382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4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96982"/>
            <a:ext cx="11236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prepara o terreno para não sentirmos totalmente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abandonados, FAZ SEMPRE MILAGRES EM NOSSA VIDA.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prepara algo em nossos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corações, nos enche de esperança e criatividade.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771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49382"/>
            <a:ext cx="11485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Dá alguma coisa para superar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outras,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Dá o lar a quem está doente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Dá 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emprego para suprir nossas necessidades básicas. Nos preparando para a viagem da vida.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66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60218"/>
            <a:ext cx="11360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Dá o cobertor a quem sente frio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Dá saúde a quem está doente 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Dá forças para superar a dor que é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passageira E QUANDO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DESEJA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NOS LEVA DESTE PLANETA</a:t>
            </a:r>
            <a:endParaRPr lang="pt-BR" sz="3600" dirty="0">
              <a:solidFill>
                <a:srgbClr val="FF33CC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051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29491"/>
            <a:ext cx="114438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Dá amor para confrontar os conflitos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Dá a união e Luz para não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fracassarmos, nos conforta na solidão com sua infinita criação.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692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87927"/>
            <a:ext cx="115131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Dá a inteligência para pensar e criar estratégias</a:t>
            </a:r>
            <a:b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O fornecimento de </a:t>
            </a: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ideias </a:t>
            </a: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para se desenvolver</a:t>
            </a:r>
            <a:b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É </a:t>
            </a: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o mensageiro que cria e recria </a:t>
            </a: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tudo...</a:t>
            </a: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/>
            </a:r>
            <a:b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endParaRPr lang="pt-BR" sz="36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381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98764" y="346364"/>
            <a:ext cx="110559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É 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quem faz pulsar a vida e a energia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É 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o Sol que aquece a alma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Olhe 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para trás e fique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bem, hoje é outro dia...novas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coisas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virão...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/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endParaRPr lang="pt-BR" sz="3600" dirty="0">
              <a:solidFill>
                <a:srgbClr val="FF33CC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33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18655"/>
            <a:ext cx="117070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 está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andando,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seguindo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nossas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pegadas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carrega muitas vezes no colo quando tudo pesa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demais, enxuga nossas lágrimas com esperança.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629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720437"/>
            <a:ext cx="119287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sofrimento faz parte da condição e evolução humana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Deixe-se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estar no colo de Deus e sinta-o em seu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coração, como 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ELE comanda...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2378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04800"/>
            <a:ext cx="11720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Não desanime e siga adiante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Amanhã é outro dia e você rirá do hoje que parecia tão difícil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Suas dores são cuidadas pelo Grande Arquiteto do Universo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endParaRPr lang="pt-BR" sz="3600" dirty="0">
              <a:solidFill>
                <a:srgbClr val="FF33CC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931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1999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11790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Deus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nos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 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reserva muitas surpresas, é só ter fé e confiar na vida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Todos nós temos algum tipo de dor, que vai passando como uma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nuvem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ANUNCIANDO UMA TEMPESTADE DE VERÃO</a:t>
            </a:r>
            <a:endParaRPr lang="pt-BR" sz="3600" dirty="0">
              <a:solidFill>
                <a:srgbClr val="FF33CC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04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04800"/>
            <a:ext cx="1127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gente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acostuma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as mazelas da vida pois são apenas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pesadelos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TUDO PASSA.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quando acordamos percebemos a beleza de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viver, descortinamos possibilidades.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4231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955963"/>
            <a:ext cx="112637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Muitas vezes atitudes positivas e mudanças podem mudar o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rumo. E é no ruim que aprendemos lições para seguir em frente...è no sofrer que aprendemos a sermos fortes.</a:t>
            </a:r>
            <a:endParaRPr lang="pt-BR" sz="3600" dirty="0">
              <a:solidFill>
                <a:srgbClr val="FF33CC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265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66255"/>
            <a:ext cx="115546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 </a:t>
            </a: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reserva muitas surpresas, é só ter fé e confiar na vida</a:t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Todos nós temos algum tipo de dor, que vai passando como uma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VIAGEM, CHEGANDO AO DESTINO</a:t>
            </a:r>
            <a:endParaRPr lang="pt-BR" sz="36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316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13673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387927"/>
            <a:ext cx="117486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Porém se não pudermos mudar um fato é porque ele é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necessário, basta refletir o que ele está dizendo, o quer de nós, exercitar a paciência e o autocontrole.</a:t>
            </a:r>
            <a:endParaRPr lang="pt-BR" sz="40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735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07818"/>
            <a:ext cx="11928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cumprirmos nossa missão de vida e vencer mais um </a:t>
            </a:r>
            <a:r>
              <a:rPr lang="pt-BR" sz="40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obstáculo é preciso ter coragem e avançar sempre, tudo pode ser apenas uma fase</a:t>
            </a:r>
          </a:p>
          <a:p>
            <a:endParaRPr lang="pt-BR" sz="40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75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8545"/>
            <a:ext cx="12192000" cy="717665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49382"/>
            <a:ext cx="11637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Aprender e ensinar, amar e perceber a existência de Deus o Pai que protege sim...</a:t>
            </a:r>
            <a:b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Em cada passo e ponte que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atravessamos está o novo...a velha foi um trajeto, apenas um começo.</a:t>
            </a: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/>
            </a:r>
            <a:b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endParaRPr lang="pt-BR" sz="40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275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0"/>
            <a:ext cx="12302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332509"/>
            <a:ext cx="11720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Quantas vezes há um grande rio e não há ponte nem </a:t>
            </a:r>
            <a:r>
              <a:rPr lang="pt-BR" sz="40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esperança, então a fé se faz presente e a esperança a confiança é o único caminho.</a:t>
            </a:r>
          </a:p>
          <a:p>
            <a:endParaRPr lang="pt-BR" sz="40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08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12330544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5" y="290946"/>
            <a:ext cx="114438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de repente algo misterioso acontece e nos impulsiona para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lutar, novo rumo toma nossas vidas, o Sol volta a brilhar, alguma coisa acontece como um milagre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79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49382"/>
            <a:ext cx="1144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 age sem que percebemos,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faz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alarde, muitas vezes a solução está bem perto e não conseguimos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assimilar, O SOFRER AS VEZES TIRA O NOSSO FOCO DA VIDA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617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11804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</a:t>
            </a:r>
            <a:r>
              <a:rPr lang="pt-BR" sz="4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silencioso amigo da cura, da paz e do milagre de existir</a:t>
            </a:r>
            <a:r>
              <a:rPr lang="pt-BR" sz="40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Em cada crise se faz presente também o autoconhecimento, a superação e a solução.</a:t>
            </a:r>
            <a:r>
              <a:rPr lang="pt-BR" sz="4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685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094510"/>
            <a:ext cx="1188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“OLHE </a:t>
            </a: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POR TODOS OS LADOS DA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QUESTÃO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Hoje pode estar melhor do que ontem, você já passou por tantas coisas e venceu, não desanime e olhe para trás.. Você está vencendo mais uma batalha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.” </a:t>
            </a:r>
            <a:endParaRPr lang="pt-BR" sz="40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323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221673"/>
            <a:ext cx="11845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Quantas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 vezes esquecemos de viver a vida</a:t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Quantas vezes nem percebemos o novo dia, o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Sol, a vida lá fora</a:t>
            </a: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/>
            </a:r>
            <a:b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33CC"/>
                </a:solidFill>
                <a:latin typeface="AR BLANCA" panose="02000000000000000000" pitchFamily="2" charset="0"/>
              </a:rPr>
              <a:t>Nem ao menos reparamos na beleza da </a:t>
            </a:r>
            <a:r>
              <a:rPr lang="pt-BR" sz="3600" dirty="0" smtClean="0">
                <a:solidFill>
                  <a:srgbClr val="FF33CC"/>
                </a:solidFill>
                <a:latin typeface="AR BLANCA" panose="02000000000000000000" pitchFamily="2" charset="0"/>
              </a:rPr>
              <a:t>natureza, nos presentes de Deus.</a:t>
            </a:r>
            <a:endParaRPr lang="pt-BR" sz="3600" dirty="0">
              <a:solidFill>
                <a:srgbClr val="FF33CC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541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90945"/>
            <a:ext cx="11665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flor que nasce dando lugar ao fruto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Nas folhas que caem no inverno para dar lugar às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novas flores, nas novas direções da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 no cantar da passarada, no barulho da vida que flui 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140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10836"/>
            <a:ext cx="11804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beleza da noite enfeitada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seu manto de estrelas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a lua convidando ao amor e a quietude ou uma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canção.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descansar na mansidão e silêncio de uma noite de descanso após um dia árduo de trabalho, problemas ou tristeza...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539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272" y="0"/>
            <a:ext cx="12566072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46364"/>
            <a:ext cx="1226127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Quantas vezes esquecemos de viver a vida</a:t>
            </a:r>
            <a:br>
              <a:rPr lang="pt-BR" dirty="0"/>
            </a:b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Para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momentaneamente dar </a:t>
            </a: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lugar somente as tristezas e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coisas </a:t>
            </a:r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que não podemos </a:t>
            </a:r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resolver, mas que mesmo assim vamos seguindo nadando conforme a correnteza procurando um abrigo, na certeza de encontrar, porque a vida não para.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5623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277091"/>
            <a:ext cx="118179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Envolvidos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ficamos nos </a:t>
            </a: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problemas sem ao menos olhar todos os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ângulos, que não podemos desistir de crer...</a:t>
            </a: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 perceber que em tudo há uma lição a aprender e exercitar</a:t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há sempre a mão Deus em nossa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vida...</a:t>
            </a: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6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359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360218"/>
            <a:ext cx="116239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muitas vezes somos descrentes e desiludidos</a:t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a falta de fé no amanhã nos conduz a derrota</a:t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 ao menos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tentarmos, </a:t>
            </a: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lutarmos, já nos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entregamos em desanimo e tristeza. Esquecemos da fé que move tudo.</a:t>
            </a:r>
            <a:endParaRPr lang="pt-BR" sz="36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298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6364" y="387927"/>
            <a:ext cx="113884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Já prevendo a derrota sem ao menos buscar atitude ou </a:t>
            </a: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solução,</a:t>
            </a: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 </a:t>
            </a: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com </a:t>
            </a: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medo do enfretamento e da verdade da vida</a:t>
            </a:r>
            <a:b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</a:br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Quantas vezes esquecemos de viver a </a:t>
            </a:r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vida e apenas empurramos os dias...</a:t>
            </a:r>
            <a:endParaRPr lang="pt-BR" sz="36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737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46364"/>
            <a:ext cx="116239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Esquecendo que vale muito a pena viver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só olhar tudo com outros olhos e encarar tudo de frente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não pode ser hoje, tenha paciência e esperança no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amanhã, nada fica sem solução para quem tem fé e pensamentos positivos.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914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528" y="-180109"/>
            <a:ext cx="12427528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49382"/>
            <a:ext cx="119287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Lute por cada coisa de cada vez e com muita dedicação no agora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ser que seu amanhã depende do que faz agora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o seu sucesso depende da determinação do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hoje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Faça planos, monte estratégias, lute sem medo...corra atrás do sonho...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270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24691"/>
            <a:ext cx="117763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Pense na vida como um presente de Deus</a:t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se não está feliz busque sua paz e felicidade</a:t>
            </a:r>
            <a:b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algum lugar ela há de </a:t>
            </a:r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estar... Faça mudanças criativas, viaje numa ideia nova </a:t>
            </a:r>
            <a:endParaRPr lang="pt-BR" sz="36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513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526473"/>
            <a:ext cx="113884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Talvez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esteja mais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perto do que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imagina,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tão perto dos seus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olhos.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tanta negatividade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desesperança,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consiga enxergar o novo dia com novas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possibilidades. Abra-se para o novo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deixa-o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entrar em sua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 com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outras oportunidades de felicidade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66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46364"/>
            <a:ext cx="11804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Aceite o que não pode </a:t>
            </a:r>
            <a:r>
              <a:rPr lang="pt-BR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mudar, </a:t>
            </a:r>
            <a: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viva </a:t>
            </a:r>
            <a:r>
              <a:rPr lang="pt-BR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intensamente, mas mude o que pode mudar em sua vida, faça algo por você.</a:t>
            </a:r>
            <a: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pode viver hoje, confiando num novo amanhecer</a:t>
            </a:r>
            <a:b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Lute contra a depressão ela nos consome e vence</a:t>
            </a:r>
            <a:br>
              <a:rPr lang="pt-BR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162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11582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Ela tira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nossas forças e esperança e força-nos ao recolhimento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Assombra nossa vida com desesperança e apatia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Vamos à luta do tédio procurando um lazer ou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prazer, sempre haverá algo que se possa modificar.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239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273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49382"/>
            <a:ext cx="117070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Vamos viver a vida que é tão preciosa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missão a cumprir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Vale a pena tentar olhar todas as questões por vários ângulos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não mudar o que não nos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pertence,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tente mudar o outro, a mudança terá que ser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sua. Cada um é o que sabe ou pode dar.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19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87927"/>
            <a:ext cx="1120832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Mudar o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podemos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mudar,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brincar com a vida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Agradecer cada dia neste planeta lindo que nos foi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dado por um Saber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uperior, para nos dar alegria plena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...vida plena de amor e sabedoria, encarando a realidade da vida como ela é...Deus tudo pode. Confie...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9811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1905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3236" y="360218"/>
            <a:ext cx="11665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Pelo GRANDE ARQUITETO DO UNIVERSO, com paz e luz</a:t>
            </a:r>
            <a:r>
              <a:rPr lang="pt-BR" sz="3600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...que assim seja em nossas vidas, a contemplação da máxima beleza sem par...Esta o dinheiro não pagar. Nem a alegria subjetiva...</a:t>
            </a:r>
            <a:endParaRPr lang="pt-BR" sz="36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62077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8545"/>
            <a:ext cx="12316691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318655"/>
            <a:ext cx="116516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MEDITE SEMPRE: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Deus! Muito obrigado por tudo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Vós sabeis o que preciso, quem Sou </a:t>
            </a:r>
            <a:r>
              <a:rPr lang="pt-BR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</a:t>
            </a:r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devo fazer, seguir...aprender</a:t>
            </a:r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Confio na sua Providência Divina</a:t>
            </a:r>
            <a:endParaRPr lang="pt-BR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810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21673"/>
            <a:ext cx="12191999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96982"/>
            <a:ext cx="1181792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Texto: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Formatação: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Imagem: Internet, Kepp Guru, Google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: CATEDRAL- LEANDRO E LEONARDO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Data: 30/10/2013- CIDADE SUZANO SP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WWW.SERGRASAN.COM/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TER BONS SENTIMENTOS E BONS PENSAMENTOS É A ALMA DA FELICIDADE PLENA”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 OBRIGADO PELA VISITA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DIVULGUEM ESTA MENSAGEM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5064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5000">
        <p15:prstTrans prst="origami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773</Words>
  <Application>Microsoft Office PowerPoint</Application>
  <PresentationFormat>Widescreen</PresentationFormat>
  <Paragraphs>69</Paragraphs>
  <Slides>42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9" baseType="lpstr">
      <vt:lpstr>Aharoni</vt:lpstr>
      <vt:lpstr>AR BLANCA</vt:lpstr>
      <vt:lpstr>Arial</vt:lpstr>
      <vt:lpstr>Calibri</vt:lpstr>
      <vt:lpstr>Calibri Light</vt:lpstr>
      <vt:lpstr>Lucida Handwriting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59</cp:revision>
  <dcterms:created xsi:type="dcterms:W3CDTF">2013-10-30T11:53:48Z</dcterms:created>
  <dcterms:modified xsi:type="dcterms:W3CDTF">2013-10-31T16:21:47Z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