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7" r:id="rId3"/>
    <p:sldId id="256" r:id="rId4"/>
    <p:sldId id="259" r:id="rId5"/>
    <p:sldId id="260" r:id="rId6"/>
    <p:sldId id="263" r:id="rId7"/>
    <p:sldId id="264" r:id="rId8"/>
    <p:sldId id="266" r:id="rId9"/>
    <p:sldId id="267" r:id="rId10"/>
    <p:sldId id="268" r:id="rId11"/>
    <p:sldId id="269" r:id="rId12"/>
    <p:sldId id="270" r:id="rId13"/>
    <p:sldId id="273" r:id="rId14"/>
    <p:sldId id="274" r:id="rId15"/>
    <p:sldId id="275" r:id="rId16"/>
    <p:sldId id="276" r:id="rId17"/>
    <p:sldId id="265" r:id="rId18"/>
    <p:sldId id="262" r:id="rId19"/>
    <p:sldId id="261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5" r:id="rId28"/>
    <p:sldId id="286" r:id="rId2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236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682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307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93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9311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0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1693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84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5450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443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2769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BF8A1-71F5-4A0E-B179-DEBE72D29E69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B073D-296B-48BF-BD1D-DE17A0E4A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044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7091" y="277091"/>
            <a:ext cx="1169323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MAL DE ALZHEIMER E SUA TRAGETÓRIA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(CASO VERÍDICO: O LUGAR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ESCURO;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HELOISA SEIXAS)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RESENHA E COMENTÁRIOS ADICIONAIS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0745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  <p:sndAc>
          <p:stSnd loop="1">
            <p:snd r:embed="rId2" name="(Celin Dion)-Titanic.wav"/>
          </p:stSnd>
        </p:sndAc>
      </p:transition>
    </mc:Choice>
    <mc:Fallback>
      <p:transition spd="slow" advClick="0" advTm="18000">
        <p:fade/>
        <p:sndAc>
          <p:stSnd loop="1">
            <p:snd r:embed="rId2" name="(Celin Dion)-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18655"/>
            <a:ext cx="118594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LUGAR ESCURO</a:t>
            </a:r>
          </a:p>
          <a:p>
            <a:pPr algn="ctr"/>
            <a:r>
              <a:rPr lang="pt-B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história de senilidade e loucura</a:t>
            </a:r>
          </a:p>
          <a:p>
            <a:pPr algn="ctr"/>
            <a:r>
              <a:rPr lang="pt-B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(Heloisa </a:t>
            </a:r>
            <a:r>
              <a:rPr lang="pt-BR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Seixas</a:t>
            </a:r>
            <a:r>
              <a:rPr lang="pt-B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)</a:t>
            </a:r>
          </a:p>
          <a:p>
            <a:pPr algn="ctr"/>
            <a:r>
              <a:rPr lang="pt-B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Editora objetiva (2007)</a:t>
            </a:r>
          </a:p>
        </p:txBody>
      </p:sp>
    </p:spTree>
    <p:extLst>
      <p:ext uri="{BB962C8B-B14F-4D97-AF65-F5344CB8AC3E}">
        <p14:creationId xmlns:p14="http://schemas.microsoft.com/office/powerpoint/2010/main" val="1682276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" y="0"/>
            <a:ext cx="12192000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71055" y="277091"/>
            <a:ext cx="113607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livro nos conta como começa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doença,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mal de Alzheimer, antigamente era diagnosticada como loucura ou senilidade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caduquice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mesmo.</a:t>
            </a:r>
          </a:p>
        </p:txBody>
      </p:sp>
    </p:spTree>
    <p:extLst>
      <p:ext uri="{BB962C8B-B14F-4D97-AF65-F5344CB8AC3E}">
        <p14:creationId xmlns:p14="http://schemas.microsoft.com/office/powerpoint/2010/main" val="2698986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46364"/>
            <a:ext cx="115408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mal de Alzheimer pode decorrer de um processo de sofrimento como a depressão, solidão, repressão longa, hereditária, depois de alguma perda, choque emocional muito grande em que a pessoa vai convivendo mais não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supera, ociosidade e outros</a:t>
            </a:r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908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32509"/>
            <a:ext cx="115685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livro em questão conta a história de uma senhora que foi perdendo a memória gradativamente, tinha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manias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repetitivas tais como: se arrumar a noite pensando que ia numa festa;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ficar contando sem parar...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8309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80109"/>
            <a:ext cx="115685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Ficava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esperando a filha chegar do trabalho para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levá-la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filha tinha que inventar mil desculpas todos os dias para acalmar a mãe, cada dia era uma festa diferente. </a:t>
            </a:r>
          </a:p>
        </p:txBody>
      </p:sp>
    </p:spTree>
    <p:extLst>
      <p:ext uri="{BB962C8B-B14F-4D97-AF65-F5344CB8AC3E}">
        <p14:creationId xmlns:p14="http://schemas.microsoft.com/office/powerpoint/2010/main" val="1676186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80109"/>
            <a:ext cx="11651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Depois a mãe começou a ver pessoas mortas e conversava com elas. Parecia ser sintomas de esquizofrenia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...passava horas alienada, olhando o espaço vazio...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8162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618" y="0"/>
            <a:ext cx="12302836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40327"/>
            <a:ext cx="110697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vezes a mãe ficava nervosa, outras calma demais, cheia de manias. Seu cérebro habitava a região da loucura. </a:t>
            </a:r>
          </a:p>
        </p:txBody>
      </p:sp>
    </p:spTree>
    <p:extLst>
      <p:ext uri="{BB962C8B-B14F-4D97-AF65-F5344CB8AC3E}">
        <p14:creationId xmlns:p14="http://schemas.microsoft.com/office/powerpoint/2010/main" val="1251856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32509"/>
            <a:ext cx="113191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Certa vez assinou 17 revistas diferentes, se perdia na rua, gastava dinheiro ou perdia, fantasiava, ria sem parar, outras chorava, ia percebendo que a memória ia ficando curta e tentava disfarçar. </a:t>
            </a:r>
          </a:p>
        </p:txBody>
      </p:sp>
    </p:spTree>
    <p:extLst>
      <p:ext uri="{BB962C8B-B14F-4D97-AF65-F5344CB8AC3E}">
        <p14:creationId xmlns:p14="http://schemas.microsoft.com/office/powerpoint/2010/main" val="1594575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4800" y="415636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uma mulher que sabia cozinhar, bordar, tricotar, receber, se arrumar e de repente a loucura tomou conta sendo preciso acompanhante para dar banho, comida na boca, etc. </a:t>
            </a:r>
          </a:p>
        </p:txBody>
      </p:sp>
    </p:spTree>
    <p:extLst>
      <p:ext uri="{BB962C8B-B14F-4D97-AF65-F5344CB8AC3E}">
        <p14:creationId xmlns:p14="http://schemas.microsoft.com/office/powerpoint/2010/main" val="1899665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04800"/>
            <a:ext cx="113884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Desenvolveu medos estranhos, seus músculos foram parando de funcionar, sua vida parando, esqueceu se tudo, não conhecia mais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ninguém...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2257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18655"/>
            <a:ext cx="11222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Transformou-se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uma criança de uns dois anos ou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48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18654"/>
            <a:ext cx="112498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uma trajetória que começa aos poucos e vai tomando conta da pessoa, parece que entidade vai tomando conta de tudo, do cérebro, minando a inteligência, o pensar. metodicamente repetitiva, desagradável e pedante.</a:t>
            </a:r>
          </a:p>
        </p:txBody>
      </p:sp>
    </p:spTree>
    <p:extLst>
      <p:ext uri="{BB962C8B-B14F-4D97-AF65-F5344CB8AC3E}">
        <p14:creationId xmlns:p14="http://schemas.microsoft.com/office/powerpoint/2010/main" val="100161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46364"/>
            <a:ext cx="11887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 sofrimento enorme para o cuidador e toda família, pois não é fácil viver com uma pessoa “louca”, com personalidade antagônica, misteriosa e escura...</a:t>
            </a:r>
          </a:p>
        </p:txBody>
      </p:sp>
    </p:spTree>
    <p:extLst>
      <p:ext uri="{BB962C8B-B14F-4D97-AF65-F5344CB8AC3E}">
        <p14:creationId xmlns:p14="http://schemas.microsoft.com/office/powerpoint/2010/main" val="195991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63236"/>
            <a:ext cx="117763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Escrevi sobre esta resenha pois dizem que nós escritores e poetas estamos na “fronteira da loucura”. Deus queira que não, mas temos sentimentos muito aflorados, nada nos escapa, somos seres muito sensíveis, ficamos tristes demais ou alegres demais</a:t>
            </a:r>
            <a:r>
              <a:rPr lang="pt-B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08494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46364"/>
            <a:ext cx="113745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Nossas emoções são diferentes, sofremos por qualquer coisa, choramos, somos felizes ao extremo...</a:t>
            </a:r>
          </a:p>
        </p:txBody>
      </p:sp>
    </p:spTree>
    <p:extLst>
      <p:ext uri="{BB962C8B-B14F-4D97-AF65-F5344CB8AC3E}">
        <p14:creationId xmlns:p14="http://schemas.microsoft.com/office/powerpoint/2010/main" val="534035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15636"/>
            <a:ext cx="1127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Finalizando, aconselho a todos a se cuidarem, não se reprimir mesmo, soltar o que está dentro de si, pois isto pode nos ajudar sim, na saúde psicológica e física evitando somatizações. </a:t>
            </a:r>
          </a:p>
        </p:txBody>
      </p:sp>
    </p:spTree>
    <p:extLst>
      <p:ext uri="{BB962C8B-B14F-4D97-AF65-F5344CB8AC3E}">
        <p14:creationId xmlns:p14="http://schemas.microsoft.com/office/powerpoint/2010/main" val="3284360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-1"/>
            <a:ext cx="12288982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46364"/>
            <a:ext cx="113745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Cuidar e tratar de depressões químicas ou psicológicas ou seja, endógenas e exógenas. </a:t>
            </a:r>
          </a:p>
        </p:txBody>
      </p:sp>
    </p:spTree>
    <p:extLst>
      <p:ext uri="{BB962C8B-B14F-4D97-AF65-F5344CB8AC3E}">
        <p14:creationId xmlns:p14="http://schemas.microsoft.com/office/powerpoint/2010/main" val="851501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80109"/>
            <a:ext cx="113884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meu caso vou levando a vida aproveitando cada minuto, pois sofro de depressão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química (endógenas)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muitos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por causa de medicamentos que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engerida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doenças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cronicas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como diabetes, hipertensão e tive câncer duas vezes.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3180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18655"/>
            <a:ext cx="11499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dizer que não tenho medo também estaria sendo falsa pois também sou humana e é preciso sempre encarar a realidade para ter qualidade de vida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gente enfrenta e vai superando, mas o sofrimento nos abatem.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85583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3" y="207817"/>
            <a:ext cx="111113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mal de Alzheimer é um mal sem volta, não escolhe classe social, raça ou sexo. Os neurônios vão morrendo, os axônios se entupindo, dificultando cada vez as sinapses. A causa real ainda é desconhecida.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1073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04800"/>
            <a:ext cx="115962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muito triste ir perdendo a memória, deixando de se comunicar, se tornar repetitiva, ter crises de delírios e alucinações.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748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24691"/>
            <a:ext cx="11554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solidão e o medo são companheiras constantes, o desespero de ser incompreendido. Ser cada vez mais dependente, o mal aumentando gradativamente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7227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24691"/>
            <a:ext cx="114715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Fala-se que exercitar a memória ajuda, mas infelizmente vemos também escritores, matemáticos adoecendo. Creio que um dos fatores principais são os traumas ou sofrimento que levam a depressão que por sua vez vai detonando inconscientemente até o nível físico o cérebro...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8513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35527"/>
            <a:ext cx="11734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solidão, as fobias sociais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aos poucos matando a vontade de viver conscientemente... A vida regride, volta-se a ser criança, fim da atividade cerebral acontecendo: o ser e o nada, o não existir, não entender, sair fora de ação de órbita...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4859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45127" y="415636"/>
            <a:ext cx="108758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Devemos sempre fazer algum exercício para a mente. Fortalecimento dos neurônios  como: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*Palavras cruzadas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Leitura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Jogos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Digitação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que leva ao raciocínio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Interagir com as pessoas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Caminhar...etc. para tentar evitar a doença...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3347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1129810" y="3939545"/>
            <a:ext cx="93366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OUTRO LADO IDOSOS COSTUMAM TER ESQUECIMENTOS, O QUE NÃO SIGINIFCA QUE ESTEJA COM  MAL DE ALZHEIMER. SEMPRE DEVE-SE TER UM DIADNÓSTICO MÉDICO, PARA QUE O TRATAMENTO COMECE LOGO, PARA A QUALIDADE DE VIDA DO PACIENTE, POIS A DOENÇA É PROGRESSIVA, CONTUDO OS MEDICAMENTOS RETARDAM OS SINTOMAS...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500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46364"/>
            <a:ext cx="116378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RESENHA DO LIVRO DE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LUGAR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ESCURO.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HELOISA SEIXAS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RESENHISTA :NORMA APARECIDA SILVEIRA DE MORAES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COMENTÁRIOS E CONSIDERAÇÕES FINAIS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FOTOS . INTERNET E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PESSOAIS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3"/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WWW.SERGRASAN.COM/NORMASILVEIRAMORAESSLIDES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4159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943</Words>
  <Application>Microsoft Office PowerPoint</Application>
  <PresentationFormat>Widescreen</PresentationFormat>
  <Paragraphs>55</Paragraphs>
  <Slides>28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3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20</cp:revision>
  <dcterms:created xsi:type="dcterms:W3CDTF">2014-01-19T15:11:53Z</dcterms:created>
  <dcterms:modified xsi:type="dcterms:W3CDTF">2014-07-17T17:53:32Z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