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6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7084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6910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888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10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104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7321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826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828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049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91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485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616A4-6A62-4F2B-BBD7-06B21B2218C5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BCD81-DE09-4281-9609-7C4284287E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1123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254836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0"/>
            <a:ext cx="896389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FATALIDADES DA </a:t>
            </a:r>
            <a:r>
              <a:rPr lang="pt-BR" sz="6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VIDA Reflexão</a:t>
            </a:r>
          </a:p>
          <a:p>
            <a:pPr algn="ctr"/>
            <a:r>
              <a:rPr lang="pt-BR" sz="4000" b="1" dirty="0" smtClean="0"/>
              <a:t>Texto da poetisa escritora</a:t>
            </a:r>
          </a:p>
          <a:p>
            <a:pPr algn="ctr"/>
            <a:r>
              <a:rPr lang="pt-BR" sz="4000" b="1" dirty="0" smtClean="0"/>
              <a:t>Norma Aparecida Silveira de Moraes</a:t>
            </a:r>
          </a:p>
          <a:p>
            <a:pPr algn="ctr"/>
            <a:endParaRPr lang="pt-BR" sz="4000" b="1" dirty="0"/>
          </a:p>
          <a:p>
            <a:pPr algn="ctr"/>
            <a:r>
              <a:rPr lang="pt-BR" sz="4000" b="1" dirty="0" smtClean="0"/>
              <a:t>Divulgação</a:t>
            </a:r>
          </a:p>
          <a:p>
            <a:pPr algn="ctr"/>
            <a:endParaRPr lang="pt-BR" sz="4000" b="1" dirty="0"/>
          </a:p>
          <a:p>
            <a:pPr algn="ctr"/>
            <a:r>
              <a:rPr lang="pt-BR" sz="4000" b="1" dirty="0" smtClean="0">
                <a:hlinkClick r:id="rId4"/>
              </a:rPr>
              <a:t>www.sergrasan.com</a:t>
            </a:r>
            <a:endParaRPr lang="pt-BR" sz="4000" b="1" dirty="0" smtClean="0"/>
          </a:p>
          <a:p>
            <a:pPr algn="ctr"/>
            <a:r>
              <a:rPr lang="pt-BR" sz="4000" b="1" dirty="0" smtClean="0"/>
              <a:t>Norma Silveira Moraes Slides 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951517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>
        <p:sndAc>
          <p:stSnd>
            <p:snd r:embed="rId2" name="Caruso instrumental.wav"/>
          </p:stSnd>
        </p:sndAc>
      </p:transition>
    </mc:Choice>
    <mc:Fallback>
      <p:transition spd="slow" advClick="0" advTm="20000">
        <p:sndAc>
          <p:stSnd>
            <p:snd r:embed="rId2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1817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24691"/>
            <a:ext cx="92132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Quantas vezes uma pessoa planeja ter uma casa bela, leva quase a vida toda de trabalho para </a:t>
            </a:r>
            <a:r>
              <a:rPr lang="pt-BR" sz="3200" b="1" dirty="0" smtClean="0"/>
              <a:t>deixá-la </a:t>
            </a:r>
            <a:r>
              <a:rPr lang="pt-BR" sz="3200" b="1" dirty="0"/>
              <a:t>no pontinho desejado, vem uma tempestade e derruba tudo.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12265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3999" cy="705196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18655" y="193964"/>
            <a:ext cx="8534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Quantas vezes a pessoa consegue comprar o seu tão sonhado carrinho, e vem um desmiolado ou embriagado, sem contar também um bandido, e o sonho do carro é desmanchado em um segundo.</a:t>
            </a:r>
            <a:endParaRPr lang="pt-BR" sz="32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263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399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0"/>
            <a:ext cx="83542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se perde um ente querido, na batalha de uma doença ou morte súbita, acidente, e bate a depressão, tudo perde o sentido de existir.</a:t>
            </a:r>
            <a:endParaRPr lang="pt-BR" sz="3200" dirty="0">
              <a:solidFill>
                <a:srgbClr val="FFC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0474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4908" y="-96982"/>
            <a:ext cx="10086108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318655" y="138545"/>
            <a:ext cx="96289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Quantas vezes se planeja um bom e lucrativo negócio, que vai muito bem, até de repente tudo mudar e falir, talvez até por não conseguir acompanhar a modernidade e novidades que há todos os dias lançados no mercado, novas tecnologias, etc.</a:t>
            </a:r>
            <a:endParaRPr lang="pt-BR" sz="32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76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77091"/>
            <a:ext cx="88114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sonhamos em estudar, mudar de vida e vem um acidente, alguma coisa e corta, aquele sonho tão almejado.</a:t>
            </a:r>
            <a:endParaRPr lang="pt-BR" sz="32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973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1782" y="0"/>
            <a:ext cx="9822873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52400"/>
            <a:ext cx="89500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Quantas vezes um casamento que parecia durar para sempre, é terminado por uma canalhice, uma traição, um dos cônjuges falta com o respeito ao outro.</a:t>
            </a: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51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77091"/>
            <a:ext cx="85066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Quantas vezes um noivado é terminado no dia do casamento, um dos noivos desiste, foge, deixa o outro esperando...</a:t>
            </a: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459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488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66255"/>
            <a:ext cx="91162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Quantas vezes o destino, ou que nome queria dar, muda a vida totalmente, perde aquele emprego tão bom, por crise na empresa, as coisas fogem totalmente do controle programado</a:t>
            </a:r>
            <a:r>
              <a:rPr lang="pt-BR" b="1" dirty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352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63236"/>
            <a:ext cx="87006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Quantas vezes bate a solidão, o desamparo, a angústia, o tédio existencial, até mesmo por colecionar tanto sentimento e emoções reprimidas...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31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1" cy="68857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93964"/>
            <a:ext cx="90470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Quantas vezes nos sentimos sem chão, sonhos sem a realização, vida difícil, tudo dando errado.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12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21673"/>
            <a:ext cx="8936183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É n</a:t>
            </a:r>
            <a:r>
              <a:rPr lang="pt-BR" sz="3600" b="1" dirty="0">
                <a:solidFill>
                  <a:srgbClr val="FFFF00"/>
                </a:solidFill>
              </a:rPr>
              <a:t>estas horas que a fé é importante, o pensamento positivo firme, que vem mudanças boas, que a vida mesmo seguindo outros rumos, marcada talvez pela saudade e nostalgia, pode ainda ser boa.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82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1"/>
            <a:ext cx="9421091" cy="71905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166255"/>
            <a:ext cx="8825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Tudo na vida é questão de adaptação pois NÃO temos o controle de tudo.</a:t>
            </a:r>
            <a:endParaRPr lang="pt-BR" sz="32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473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9144000" cy="7162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10836"/>
            <a:ext cx="8645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Fica hoje esta dica. Se não deu certo de um jeito, pare, pense, recomece tudo de novo, talvez de outro modo, com a adaptação que a vida vai cobrar. 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39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49382"/>
            <a:ext cx="84928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em cada retrocesso da vida há com certeza uma lição e a pergunta, aonde foi que errei, ou porque aconteceu comigo? </a:t>
            </a:r>
            <a:b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8627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7091" y="235527"/>
            <a:ext cx="85205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O importante é ter forças para enfrentar, superar e seguir em frente, pois há muitos mistérios na vida, que não dá para ficar questionando, não tem outro jeito, nunca sabemos quando vamos partir da vida terrena e a vida segue seu caminho existencial. 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12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21673"/>
            <a:ext cx="84374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Muitas vezes as mudanças são radicais, mas pode também trazer a grande felicidade, que estava reservada de outro modo, em outra situação. A vida é uma caixinha de surpresas</a:t>
            </a:r>
            <a:r>
              <a:rPr lang="pt-BR" sz="3200" b="1" dirty="0" smtClean="0">
                <a:solidFill>
                  <a:srgbClr val="FFFF00"/>
                </a:solidFill>
              </a:rPr>
              <a:t>...</a:t>
            </a:r>
            <a:r>
              <a:rPr lang="pt-BR" sz="3200" b="1" dirty="0">
                <a:solidFill>
                  <a:srgbClr val="FFFF00"/>
                </a:solidFill>
              </a:rPr>
              <a:t/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dirty="0">
                <a:solidFill>
                  <a:srgbClr val="FFFF00"/>
                </a:solidFill>
              </a:rPr>
              <a:t>     </a:t>
            </a:r>
            <a:br>
              <a:rPr lang="pt-BR" sz="3200" dirty="0">
                <a:solidFill>
                  <a:srgbClr val="FFFF00"/>
                </a:solidFill>
              </a:rPr>
            </a:b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693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93964"/>
            <a:ext cx="91162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Poema e formatação- 27/01/2016</a:t>
            </a:r>
          </a:p>
          <a:p>
            <a:pPr algn="ctr"/>
            <a:r>
              <a:rPr lang="pt-BR" sz="3200" b="1" dirty="0" smtClean="0"/>
              <a:t>Norma Aparecida Silveira de Moraes</a:t>
            </a:r>
          </a:p>
          <a:p>
            <a:pPr algn="ctr"/>
            <a:r>
              <a:rPr lang="pt-BR" sz="3200" b="1" dirty="0" smtClean="0"/>
              <a:t>Imagens da internet, google imagens</a:t>
            </a:r>
          </a:p>
          <a:p>
            <a:pPr algn="ctr"/>
            <a:r>
              <a:rPr lang="pt-BR" sz="3200" b="1" dirty="0" smtClean="0"/>
              <a:t>Música: </a:t>
            </a:r>
            <a:r>
              <a:rPr lang="pt-BR" sz="3200" b="1" smtClean="0"/>
              <a:t>Caruso Instrumental</a:t>
            </a:r>
            <a:endParaRPr lang="pt-BR" sz="3200" b="1" dirty="0" smtClean="0"/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dirty="0" smtClean="0"/>
              <a:t>Divulgação</a:t>
            </a:r>
          </a:p>
          <a:p>
            <a:pPr algn="ctr"/>
            <a:r>
              <a:rPr lang="pt-BR" sz="3200" b="1" dirty="0" smtClean="0">
                <a:hlinkClick r:id="rId3"/>
              </a:rPr>
              <a:t>www.normasilveiramoraes.recantodasletras.com.br</a:t>
            </a:r>
            <a:endParaRPr lang="pt-BR" sz="3200" b="1" dirty="0" smtClean="0"/>
          </a:p>
          <a:p>
            <a:pPr algn="ctr"/>
            <a:r>
              <a:rPr lang="pt-BR" sz="3200" b="1" dirty="0" smtClean="0">
                <a:hlinkClick r:id="rId4"/>
              </a:rPr>
              <a:t>www.sergrasan.com</a:t>
            </a:r>
            <a:endParaRPr lang="pt-BR" sz="3200" b="1" dirty="0" smtClean="0"/>
          </a:p>
          <a:p>
            <a:pPr algn="ctr"/>
            <a:r>
              <a:rPr lang="pt-BR" sz="3200" b="1" dirty="0" smtClean="0"/>
              <a:t>Norma Silveira Moraes Slides</a:t>
            </a:r>
          </a:p>
          <a:p>
            <a:pPr algn="ctr"/>
            <a:endParaRPr lang="pt-BR" sz="3200" b="1" dirty="0" smtClean="0"/>
          </a:p>
          <a:p>
            <a:pPr algn="ctr"/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401736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</TotalTime>
  <Words>543</Words>
  <Application>Microsoft Office PowerPoint</Application>
  <PresentationFormat>Apresentação na tela (4:3)</PresentationFormat>
  <Paragraphs>33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</cp:revision>
  <dcterms:created xsi:type="dcterms:W3CDTF">2016-01-27T16:25:13Z</dcterms:created>
  <dcterms:modified xsi:type="dcterms:W3CDTF">2016-01-27T21:07:30Z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