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5" r:id="rId10"/>
    <p:sldId id="267" r:id="rId11"/>
    <p:sldId id="269" r:id="rId12"/>
    <p:sldId id="268" r:id="rId13"/>
    <p:sldId id="271" r:id="rId14"/>
    <p:sldId id="264" r:id="rId15"/>
    <p:sldId id="266" r:id="rId16"/>
    <p:sldId id="272" r:id="rId17"/>
    <p:sldId id="270" r:id="rId18"/>
    <p:sldId id="273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9495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2512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934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629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3887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5428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56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5878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1400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601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0036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0059C-BC98-464E-A0D8-692A64772365}" type="datetimeFigureOut">
              <a:rPr lang="pt-BR" smtClean="0"/>
              <a:t>20/02/2016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6C1BE-945A-481A-8170-8274867583A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5606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0"/>
            <a:ext cx="8728364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VERDADES DO CORAÇÃO</a:t>
            </a: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COLEÇÃO DE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DECANATOS POÉTICOS</a:t>
            </a: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POESIAS E FORMATAÇÃO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hlinkClick r:id="rId4"/>
              </a:rPr>
              <a:t>WWW.SERGRASAN.COM</a:t>
            </a:r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EXPERIMENTAIS POÉTICOS</a:t>
            </a:r>
          </a:p>
        </p:txBody>
      </p:sp>
    </p:spTree>
    <p:extLst>
      <p:ext uri="{BB962C8B-B14F-4D97-AF65-F5344CB8AC3E}">
        <p14:creationId xmlns:p14="http://schemas.microsoft.com/office/powerpoint/2010/main" val="2529621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  <p:sndAc>
          <p:stSnd loop="1">
            <p:snd r:embed="rId2" name="Caruso instrumental.wav"/>
          </p:stSnd>
        </p:sndAc>
      </p:transition>
    </mc:Choice>
    <mc:Fallback>
      <p:transition spd="slow" advClick="0" advTm="20000">
        <p:fade/>
        <p:sndAc>
          <p:stSnd loop="1">
            <p:snd r:embed="rId2" name="Caruso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0836" y="166255"/>
            <a:ext cx="88669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CORAÇÃO AMOROSO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ESTE AMA A VIDA E  A PAZ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MAGOAR NÃO É CAPAZ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POIS TODO BEM SEMPRE FAZ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UM CORAÇÃO GRANDE AMOROSO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SÓ SABE AMAR, DE PAZ MAJESTOSO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POIS SABE QUE O AMOR É PODEROSO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 JARDIM DA ALMA, HÁ FLOR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PERFUME E TAMBEM A COR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 AMOR, CONSOLA  A DOR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UM CORAÇÃO CHEIO DE AMOR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3869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0945" y="332509"/>
            <a:ext cx="867294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CORAÇÃO APAIXONADO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VIVE SEMPRE PENSATIVO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FICA BOBO E REPETITIVO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NEM SABE SER REFLEXIVO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VIVE COM A ALMA SONHADORA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SUSPIRANDO E PERTURBADORA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ALEGRE E CONSPIRADORA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CORAÇÃO TÃO APAIXONDADO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ESTÁ SEMPRE ENCANTADO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FELIZ E MUITO ENAMORADO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CONSTRUINDO SEU MUNDO A DOIS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2719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166255"/>
            <a:ext cx="839585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CORAÇÃO CIUMENTO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ESTÁ SEMPRE NA INSEGURANÇA</a:t>
            </a:r>
          </a:p>
          <a:p>
            <a:pPr algn="ctr"/>
            <a:r>
              <a:rPr lang="pt-BR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QUALQUER </a:t>
            </a:r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COISA O BALANÇA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NÃO TEM MUITA CONFIANÇA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VIVE SEMPRE DESCONFIANDO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ATÉ DA SOMBRA INVENTANDO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CIÚME VAI APANHANDO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SOFRE E FAZ TAMBÉM SOFRER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REPRIME, NÃO SABE VIVER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FAZ DO AMOR UM PADECER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POIS DE CIÚME É O SEU VIVER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92242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52400"/>
            <a:ext cx="8603673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CORAÇÃO ESPINHADO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ESTÁ SEMPRE ACERTADO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OFENSAS SANGRADO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TANTO TEM CHORADO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CORAÇÃO DE EMOÇÃO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VIDA DE AFLIÇÃO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SEMPRE SEM SOLUÇÃO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CHORA SEM PARAR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NUMA TRISTEZA A DESATINAR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 QUEM NÃO SABE AMAR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PEDE EM FÉ UM RUMO NA VIDA</a:t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24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1572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3345"/>
            <a:ext cx="9144000" cy="73013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0"/>
            <a:ext cx="852054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CORAÇÃO ABUSADO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 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VEM FAZENDO CHARMINHO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QUER SEMPRE UM CARINHO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MAS É BEM ABUSADINHO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 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SÓ DESEJA TODA ATENÇÃO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É SEMPRE TODO RECLAMÃO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PARECE UM BEBÊ EM AÇÃO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 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NÃO DÁ NEM UM TEMPINHO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VIVE QUERENDO FICAR JUNTINHO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POIS PARECE UM GRUDINHO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 </a:t>
            </a:r>
          </a:p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MAS ATÉ QUE É BOM SER ASSIM...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26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10836"/>
            <a:ext cx="840970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CORAÇÃO </a:t>
            </a:r>
            <a:r>
              <a:rPr lang="pt-BR" sz="2400" b="1" dirty="0" smtClean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VAGABUNDO</a:t>
            </a:r>
          </a:p>
          <a:p>
            <a:pPr algn="ctr"/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NÃO SABE PARAR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SÓ QUER ANDAR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SEMPRE TROCAR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NÃO SABE AMAR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COM UM FICAR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SÓ SABE VAGUEAR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VADIO CORAÇÃO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BRINCA COM A EMOÇÃO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NÃO TEM SOLUÇÃO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MERECE SOFRER TAMBÉM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8458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77091"/>
            <a:ext cx="843741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CORAÇÃO ESPINHOSO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GOSTA DE FARPAS SOLTAR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PRECISA SE ARESTAS APARAR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PARA O AMOR ENCONTRAR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SE ACHA SEMPRE O MELHOR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NÃO ESCUTA O SENHOR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ESPETA A TODO VAPOR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ADORA JOGAR INDIRETAS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PARA VER SE ACERTA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QUALQUER QUE ESTIVER NA RETA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CORAÇÃO BEM RANCOROSO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45615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193964"/>
            <a:ext cx="904701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CORAÇÃO GENEROSO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SEMPRE ESTÁ A PENSAR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COMO O OUTRO DEVE ESTAR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SEMPRE QUERENDO AJUDAR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PROCURA NÃO MAGOAR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APRECIA ATÉ ESCUTAR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PODER CONSOLAR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ALMA NOBRE E ESPECIAL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O AMOR INCONDICIONAL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 A TODOS, AMOR FRATERNAL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AMOR QUE JESUS ENSINOU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2400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8550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07818"/>
            <a:ext cx="89361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CORAÇÃO GUERREIRO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VIVE SEMPRE LUTANDO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NADA TEME, BATALHANDO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SEMPRE ENFRENTANDO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SUA VIDA É SUPERAR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EM NADA SE FAZ TRAVAR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POIS SABE VALORIZAR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SABE SEMPRE ESCOLHER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SEM MEDO DE ERRAR, SER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VAI NA VIDA APRENDER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TUDO O QUE É PRECISO SABER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744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49382"/>
            <a:ext cx="834043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CORAÇÃO NA DEFENSIVA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VIVE SEMPRE NA DEFENSIVA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TEM A ALMA DEPRESSIVA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POIS VIVE IMPULSIVA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CORAÇÃO É SOFREDOR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POIS É LOUCO FORÇADOR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VIVE SEMPRE NA DOR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TEM MEDO ATÉ DE VIVER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TEM MEDO DE SOFRER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ATÉ MEDO DE PERECER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DE GRANDE DOR JÁ VIVEU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600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07818"/>
            <a:ext cx="878378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 CORAÇÃO INJUSTIÇADO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POIS MUITO JÁ SOFREU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INJUSTAMENTE CONVIVEU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VIVER NA DEFENSIVA APRENDEU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MAS NEM TODO É IGUAL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TEM O AMOR UNIVERSAL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A CHAVE QUE É ESPECIAL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É PRECISO APRENDER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BOAS LIÇÕES VIVER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POIS O AMOR É SER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UMA FORMA DE CURAR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280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49382"/>
            <a:ext cx="892232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CORAÇÃO DESCONFIADO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VIVE DESCONFIADO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DE DÚVIDAS ATORMENTADO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ESTÁ SEMPRE IRRITADO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NÃO CONFIA EM NINGUÉM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POIS JÁ PERDEU ALGUÉM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FOI TRAÍDO POR QUEM??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OU ASSIM NASCEU...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E NUNCA APRENDEU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E JÁ DESOBEDECEU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POIS </a:t>
            </a:r>
            <a:r>
              <a:rPr lang="pt-BR" sz="2400" b="1" dirty="0" smtClean="0">
                <a:solidFill>
                  <a:srgbClr val="FFFF00"/>
                </a:solidFill>
              </a:rPr>
              <a:t>VIVE </a:t>
            </a:r>
            <a:r>
              <a:rPr lang="pt-BR" sz="2400" b="1" dirty="0">
                <a:solidFill>
                  <a:srgbClr val="FFFF00"/>
                </a:solidFill>
              </a:rPr>
              <a:t>NA INCERTEZA 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247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49382"/>
            <a:ext cx="850669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CORAÇÃO ESPINHOSO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GOSTA DE FARPAS SOLTAR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PRECISA SE ARESTAS APARAR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PARA O AMOR ENCONTRAR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SE ACHA SEMPRE O MELHOR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NÃO ESCUTA O SENHOR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ESPETA A TODO VAPOR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ADORA JOGAR INDIRETAS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PARA VER SE ACERTA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QUALQUER QUE ESTIVER NA RETA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CORAÇÃO BEM RANCOROSO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29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10835"/>
            <a:ext cx="9240982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96982"/>
            <a:ext cx="87837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</a:rPr>
              <a:t>CORAÇÃO DURO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QUE SÓ SABE OFENDER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MESMO SEM MERECER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NÃO SABE NEM VIVER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QUE SÓ SABE BRIGAR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XINGAR E DESARMONIZAR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A TODOS MALTRATAR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CORAÇÃO PEDROSO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NÃO É FERVOROSO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TÃO POUCO É AMOROSO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</a:rPr>
              <a:t> 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DE PEDRA </a:t>
            </a:r>
            <a:r>
              <a:rPr lang="pt-BR" sz="2400" b="1" dirty="0">
                <a:solidFill>
                  <a:srgbClr val="FFFF00"/>
                </a:solidFill>
              </a:rPr>
              <a:t>SÓ SABE </a:t>
            </a:r>
            <a:r>
              <a:rPr lang="pt-BR" sz="2400" b="1" dirty="0" smtClean="0">
                <a:solidFill>
                  <a:srgbClr val="FFFF00"/>
                </a:solidFill>
              </a:rPr>
              <a:t>MAGOAR</a:t>
            </a:r>
            <a:r>
              <a:rPr lang="pt-BR" b="1" dirty="0" smtClean="0"/>
              <a:t>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4272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52400"/>
            <a:ext cx="875607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CORAÇÃO SANGRANDO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QUANDO TEMOS TRISTEZA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CORAÇÃO SEM FIRMEZA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SANGRA COM CERTEZA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MUITAS VEZES OFENDEMOS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ATÉ SEM QUERER </a:t>
            </a:r>
            <a:r>
              <a:rPr lang="pt-BR" sz="24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FAZERMOS</a:t>
            </a:r>
            <a:endParaRPr lang="pt-BR" sz="2400" b="1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ERROS SIM COMETEMOS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É MELHOR TENTAR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TUDO PARA EVITAR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FAZER OUTRO  SANGRAR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CORAÇÃO SANGRA DE DOR</a:t>
            </a:r>
          </a:p>
          <a:p>
            <a:pPr algn="ctr"/>
            <a:r>
              <a:rPr lang="pt-BR" sz="24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53042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627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0"/>
            <a:ext cx="8797637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/>
              <a:t>DECANATOS POÉTICOS</a:t>
            </a:r>
          </a:p>
          <a:p>
            <a:pPr algn="ctr"/>
            <a:r>
              <a:rPr lang="pt-BR" sz="3200" b="1" dirty="0" smtClean="0"/>
              <a:t>POESIAS E FORMATAÇÃO</a:t>
            </a:r>
          </a:p>
          <a:p>
            <a:pPr algn="ctr"/>
            <a:r>
              <a:rPr lang="pt-BR" sz="3200" b="1" dirty="0" smtClean="0"/>
              <a:t>NORMA APARECIDA SILVEIRA DE MORAES</a:t>
            </a:r>
          </a:p>
          <a:p>
            <a:pPr algn="ctr"/>
            <a:r>
              <a:rPr lang="pt-BR" sz="3200" b="1" dirty="0" smtClean="0"/>
              <a:t>IMAGENS DO GOOGLE IMAGENS</a:t>
            </a:r>
          </a:p>
          <a:p>
            <a:pPr algn="ctr"/>
            <a:r>
              <a:rPr lang="pt-BR" sz="3200" b="1" dirty="0" smtClean="0"/>
              <a:t>MÚSICA CARUZO INSTRUMENTAL</a:t>
            </a:r>
          </a:p>
          <a:p>
            <a:pPr algn="ctr"/>
            <a:r>
              <a:rPr lang="pt-BR" sz="3200" b="1" dirty="0" smtClean="0"/>
              <a:t>DATA. 1 NIVER DO DECANATO POÉTICO FEV 2016</a:t>
            </a:r>
          </a:p>
          <a:p>
            <a:pPr algn="ctr"/>
            <a:endParaRPr lang="pt-BR" sz="3200" b="1" dirty="0"/>
          </a:p>
          <a:p>
            <a:pPr algn="ctr"/>
            <a:r>
              <a:rPr lang="pt-BR" sz="3200" b="1" dirty="0" smtClean="0"/>
              <a:t>DIVULGAÇÃO</a:t>
            </a:r>
          </a:p>
          <a:p>
            <a:pPr algn="ctr"/>
            <a:r>
              <a:rPr lang="pt-BR" sz="3200" b="1" dirty="0" smtClean="0">
                <a:hlinkClick r:id="rId3"/>
              </a:rPr>
              <a:t>WWW.NORMASILVEIRAMORAES.</a:t>
            </a:r>
          </a:p>
          <a:p>
            <a:pPr algn="ctr"/>
            <a:r>
              <a:rPr lang="pt-BR" sz="3200" b="1" dirty="0" smtClean="0">
                <a:hlinkClick r:id="rId3"/>
              </a:rPr>
              <a:t>RECANTODASLETRAS.COM.BR</a:t>
            </a:r>
            <a:endParaRPr lang="pt-BR" sz="3200" b="1" dirty="0" smtClean="0"/>
          </a:p>
          <a:p>
            <a:pPr algn="ctr"/>
            <a:endParaRPr lang="pt-BR" sz="3200" b="1" dirty="0"/>
          </a:p>
          <a:p>
            <a:pPr algn="ctr"/>
            <a:r>
              <a:rPr lang="pt-BR" sz="3200" b="1" dirty="0" smtClean="0">
                <a:hlinkClick r:id="rId4"/>
              </a:rPr>
              <a:t>WWW.SERGRASAN.COM</a:t>
            </a:r>
            <a:endParaRPr lang="pt-BR" sz="3200" b="1" dirty="0" smtClean="0"/>
          </a:p>
          <a:p>
            <a:pPr algn="ctr"/>
            <a:r>
              <a:rPr lang="pt-BR" sz="3200" b="1" dirty="0" smtClean="0"/>
              <a:t>NORMA EXPERIMENTAIS POÉTICOS</a:t>
            </a:r>
          </a:p>
          <a:p>
            <a:pPr algn="ctr"/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9604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615055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21673"/>
            <a:ext cx="933796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DECANATO POÉTICO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 ESTILO DE FAZER POESIA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CRIADO PELA POETISA 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MODO DE COMPOR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 TERCETOS RIMADOS +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MONÓSTICO LIVRE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DECACANATO É DEZ= 10 VERSOS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TEM CONTAGEM DE SILABAS, NEM MÉTRICA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APROVADO PELO RECANTO DAS LETRAS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11 DE MARÇO DE 2015</a:t>
            </a:r>
          </a:p>
          <a:p>
            <a:pPr algn="ctr"/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APRENDER BASTA LER ESTA COLEÇÃO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DECACANTO POÉTICO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2573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154</Words>
  <Application>Microsoft Office PowerPoint</Application>
  <PresentationFormat>Apresentação na tela (4:3)</PresentationFormat>
  <Paragraphs>260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11</cp:revision>
  <dcterms:created xsi:type="dcterms:W3CDTF">2016-02-20T21:53:00Z</dcterms:created>
  <dcterms:modified xsi:type="dcterms:W3CDTF">2016-02-20T22:49:03Z</dcterms:modified>
</cp:coreProperties>
</file>