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7" r:id="rId19"/>
    <p:sldId id="278" r:id="rId20"/>
    <p:sldId id="256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44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765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879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82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934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46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76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42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662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461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55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851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62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35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22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41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163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6E84206-FAAA-48A2-8A55-AC0A8672328E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7F2EB8F-64D9-4A97-9385-4B35ABD121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95396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4849090"/>
            <a:ext cx="6554867" cy="1170709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3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37309" y="346364"/>
            <a:ext cx="8160327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MENSAGENS EM BANNER-NORMA</a:t>
            </a:r>
          </a:p>
          <a:p>
            <a:pPr algn="ctr"/>
            <a:endParaRPr lang="pt-BR" sz="20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2000" b="1" u="sng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20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2000" b="1" u="sng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20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2000" b="1" u="sng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20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20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CRIAÇÃO /POETISA</a:t>
            </a: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NORMA APARECIDA SILVEIRA MORAES</a:t>
            </a:r>
          </a:p>
          <a:p>
            <a:pPr algn="ctr"/>
            <a:r>
              <a:rPr lang="pt-BR" sz="16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DIVULGAÇÃO</a:t>
            </a:r>
          </a:p>
          <a:p>
            <a:pPr algn="ctr"/>
            <a:r>
              <a:rPr lang="pt-BR" sz="40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hlinkClick r:id="rId4"/>
              </a:rPr>
              <a:t>NORMASILVEIRAMORAESSLIDES</a:t>
            </a:r>
            <a:endParaRPr lang="pt-BR" sz="40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42109" y="6470073"/>
            <a:ext cx="403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VÁ CLICANDO EM ENTER PARA LER </a:t>
            </a:r>
            <a:endParaRPr lang="pt-BR" b="1" dirty="0"/>
          </a:p>
        </p:txBody>
      </p:sp>
      <p:sp>
        <p:nvSpPr>
          <p:cNvPr id="7" name="Seta para a direita 6"/>
          <p:cNvSpPr/>
          <p:nvPr/>
        </p:nvSpPr>
        <p:spPr>
          <a:xfrm>
            <a:off x="4973782" y="63270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8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  <p:sndAc>
          <p:stSnd loop="1">
            <p:snd r:embed="rId2" name="(Celin Dion)-Titanic.wav"/>
          </p:stSnd>
        </p:sndAc>
      </p:transition>
    </mc:Choice>
    <mc:Fallback xmlns="">
      <p:transition spd="slow">
        <p:fade/>
        <p:sndAc>
          <p:stSnd loop="1">
            <p:snd r:embed="rId5" name="(Celin Dion)-Titan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6" y="207818"/>
            <a:ext cx="8977744" cy="6442364"/>
          </a:xfrm>
        </p:spPr>
      </p:pic>
    </p:spTree>
    <p:extLst>
      <p:ext uri="{BB962C8B-B14F-4D97-AF65-F5344CB8AC3E}">
        <p14:creationId xmlns:p14="http://schemas.microsoft.com/office/powerpoint/2010/main" val="379678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51863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1" cy="6968835"/>
          </a:xfrm>
        </p:spPr>
      </p:pic>
    </p:spTree>
    <p:extLst>
      <p:ext uri="{BB962C8B-B14F-4D97-AF65-F5344CB8AC3E}">
        <p14:creationId xmlns:p14="http://schemas.microsoft.com/office/powerpoint/2010/main" val="13530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  <p:sndAc>
          <p:stSnd loop="1">
            <p:snd r:embed="rId2" name="(Celin Dion)-Titanic.wav"/>
          </p:stSnd>
        </p:sndAc>
      </p:transition>
    </mc:Choice>
    <mc:Fallback xmlns="">
      <p:transition spd="slow">
        <p:fade/>
        <p:sndAc>
          <p:stSnd loop="1">
            <p:snd r:embed="rId4" name="(Celin Dion)-Titan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</p:spTree>
    <p:extLst>
      <p:ext uri="{BB962C8B-B14F-4D97-AF65-F5344CB8AC3E}">
        <p14:creationId xmlns:p14="http://schemas.microsoft.com/office/powerpoint/2010/main" val="375098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47889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6042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85633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4645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91228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1" cy="6858000"/>
          </a:xfrm>
        </p:spPr>
      </p:pic>
    </p:spTree>
    <p:extLst>
      <p:ext uri="{BB962C8B-B14F-4D97-AF65-F5344CB8AC3E}">
        <p14:creationId xmlns:p14="http://schemas.microsoft.com/office/powerpoint/2010/main" val="377626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44283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</p:spTree>
    <p:extLst>
      <p:ext uri="{BB962C8B-B14F-4D97-AF65-F5344CB8AC3E}">
        <p14:creationId xmlns:p14="http://schemas.microsoft.com/office/powerpoint/2010/main" val="196853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422182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81732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75130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91505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  <p:sndAc>
          <p:stSnd loop="1">
            <p:snd r:embed="rId2" name="(Celin Dion)-Titanic.wav"/>
          </p:stSnd>
        </p:sndAc>
      </p:transition>
    </mc:Choice>
    <mc:Fallback xmlns="">
      <p:transition spd="slow">
        <p:fade/>
        <p:sndAc>
          <p:stSnd loop="1">
            <p:snd r:embed="rId4" name="(Celin Dion)-Titan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64204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68929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77091" y="235527"/>
            <a:ext cx="8312727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CRÉDITOS/ 01/06/ 2015</a:t>
            </a:r>
          </a:p>
          <a:p>
            <a:pPr algn="ctr"/>
            <a:endParaRPr lang="pt-BR" sz="44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POESIAS E FORMATAÇÃO</a:t>
            </a: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IMAGENS PESSOAIS DA POETISA</a:t>
            </a:r>
          </a:p>
          <a:p>
            <a:pPr algn="ctr"/>
            <a:endParaRPr lang="pt-BR" sz="32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MÚSICA:</a:t>
            </a:r>
          </a:p>
          <a:p>
            <a:pPr algn="ctr"/>
            <a:r>
              <a:rPr lang="pt-BR" sz="32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hlinkClick r:id="rId3"/>
              </a:rPr>
              <a:t>WWW.SERGRASAN.COM/</a:t>
            </a:r>
          </a:p>
          <a:p>
            <a:pPr algn="ctr"/>
            <a:r>
              <a:rPr lang="pt-BR" sz="40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hlinkClick r:id="rId3"/>
              </a:rPr>
              <a:t>NORMASILVEIRAMORAESSLIDES</a:t>
            </a:r>
            <a:endParaRPr lang="pt-BR" sz="4000" b="1" u="sng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u="sng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ENERGIA POSITIVA A TODOS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0178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219</TotalTime>
  <Words>47</Words>
  <Application>Microsoft Office PowerPoint</Application>
  <PresentationFormat>Apresentação na tela (4:3)</PresentationFormat>
  <Paragraphs>25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3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16</cp:revision>
  <dcterms:created xsi:type="dcterms:W3CDTF">2015-06-01T13:21:55Z</dcterms:created>
  <dcterms:modified xsi:type="dcterms:W3CDTF">2015-06-01T17:15:46Z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