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73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4" r:id="rId18"/>
    <p:sldId id="275" r:id="rId19"/>
    <p:sldId id="276" r:id="rId20"/>
    <p:sldId id="277" r:id="rId2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462CF-C7CE-4A41-A9EB-4A4585BE2A3A}" type="datetimeFigureOut">
              <a:rPr lang="pt-BR" smtClean="0"/>
              <a:t>08/04/2016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4FB23-45A4-4D2F-9DA4-537B74215B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8800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462CF-C7CE-4A41-A9EB-4A4585BE2A3A}" type="datetimeFigureOut">
              <a:rPr lang="pt-BR" smtClean="0"/>
              <a:t>08/04/2016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4FB23-45A4-4D2F-9DA4-537B74215B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4544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462CF-C7CE-4A41-A9EB-4A4585BE2A3A}" type="datetimeFigureOut">
              <a:rPr lang="pt-BR" smtClean="0"/>
              <a:t>08/04/2016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4FB23-45A4-4D2F-9DA4-537B74215B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7318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462CF-C7CE-4A41-A9EB-4A4585BE2A3A}" type="datetimeFigureOut">
              <a:rPr lang="pt-BR" smtClean="0"/>
              <a:t>08/04/2016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4FB23-45A4-4D2F-9DA4-537B74215B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184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462CF-C7CE-4A41-A9EB-4A4585BE2A3A}" type="datetimeFigureOut">
              <a:rPr lang="pt-BR" smtClean="0"/>
              <a:t>08/04/2016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4FB23-45A4-4D2F-9DA4-537B74215B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7733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462CF-C7CE-4A41-A9EB-4A4585BE2A3A}" type="datetimeFigureOut">
              <a:rPr lang="pt-BR" smtClean="0"/>
              <a:t>08/04/2016</a:t>
            </a:fld>
            <a:endParaRPr lang="pt-BR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4FB23-45A4-4D2F-9DA4-537B74215B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6040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462CF-C7CE-4A41-A9EB-4A4585BE2A3A}" type="datetimeFigureOut">
              <a:rPr lang="pt-BR" smtClean="0"/>
              <a:t>08/04/2016</a:t>
            </a:fld>
            <a:endParaRPr lang="pt-BR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4FB23-45A4-4D2F-9DA4-537B74215B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1437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129281"/>
            <a:ext cx="2551461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462CF-C7CE-4A41-A9EB-4A4585BE2A3A}" type="datetimeFigureOut">
              <a:rPr lang="pt-BR" smtClean="0"/>
              <a:t>08/04/2016</a:t>
            </a:fld>
            <a:endParaRPr lang="pt-BR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4FB23-45A4-4D2F-9DA4-537B74215B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1624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462CF-C7CE-4A41-A9EB-4A4585BE2A3A}" type="datetimeFigureOut">
              <a:rPr lang="pt-BR" smtClean="0"/>
              <a:t>08/04/2016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4FB23-45A4-4D2F-9DA4-537B74215B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2921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7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462CF-C7CE-4A41-A9EB-4A4585BE2A3A}" type="datetimeFigureOut">
              <a:rPr lang="pt-BR" smtClean="0"/>
              <a:t>08/04/2016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4FB23-45A4-4D2F-9DA4-537B74215B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49518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462CF-C7CE-4A41-A9EB-4A4585BE2A3A}" type="datetimeFigureOut">
              <a:rPr lang="pt-BR" smtClean="0"/>
              <a:t>08/04/2016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4FB23-45A4-4D2F-9DA4-537B74215B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5769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8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48177" y="3771174"/>
            <a:ext cx="546115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462CF-C7CE-4A41-A9EB-4A4585BE2A3A}" type="datetimeFigureOut">
              <a:rPr lang="pt-BR" smtClean="0"/>
              <a:t>08/04/2016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4FB23-45A4-4D2F-9DA4-537B74215BA1}" type="slidenum">
              <a:rPr lang="pt-BR" smtClean="0"/>
              <a:t>‹nº›</a:t>
            </a:fld>
            <a:endParaRPr lang="pt-BR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“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5751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3124201"/>
            <a:ext cx="6620968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462CF-C7CE-4A41-A9EB-4A4585BE2A3A}" type="datetimeFigureOut">
              <a:rPr lang="pt-BR" smtClean="0"/>
              <a:t>08/04/2016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4FB23-45A4-4D2F-9DA4-537B74215B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49598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462CF-C7CE-4A41-A9EB-4A4585BE2A3A}" type="datetimeFigureOut">
              <a:rPr lang="pt-BR" smtClean="0"/>
              <a:t>08/04/2016</a:t>
            </a:fld>
            <a:endParaRPr lang="pt-B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4FB23-45A4-4D2F-9DA4-537B74215B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6137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462CF-C7CE-4A41-A9EB-4A4585BE2A3A}" type="datetimeFigureOut">
              <a:rPr lang="pt-BR" smtClean="0"/>
              <a:t>08/04/2016</a:t>
            </a:fld>
            <a:endParaRPr lang="pt-B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4FB23-45A4-4D2F-9DA4-537B74215B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71224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462CF-C7CE-4A41-A9EB-4A4585BE2A3A}" type="datetimeFigureOut">
              <a:rPr lang="pt-BR" smtClean="0"/>
              <a:t>08/04/2016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4FB23-45A4-4D2F-9DA4-537B74215B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259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462CF-C7CE-4A41-A9EB-4A4585BE2A3A}" type="datetimeFigureOut">
              <a:rPr lang="pt-BR" smtClean="0"/>
              <a:t>08/04/2016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4FB23-45A4-4D2F-9DA4-537B74215B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4081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7000"/>
                </a:schemeClr>
              </a:gs>
              <a:gs pos="69000">
                <a:schemeClr val="accent5">
                  <a:alpha val="0"/>
                </a:schemeClr>
              </a:gs>
              <a:gs pos="36000">
                <a:schemeClr val="accent5"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4000"/>
                </a:schemeClr>
              </a:gs>
              <a:gs pos="73000">
                <a:schemeClr val="accent5">
                  <a:alpha val="0"/>
                </a:schemeClr>
              </a:gs>
              <a:gs pos="36000">
                <a:schemeClr val="accent5"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4000"/>
                </a:schemeClr>
              </a:gs>
              <a:gs pos="66000">
                <a:schemeClr val="accent5">
                  <a:alpha val="0"/>
                </a:schemeClr>
              </a:gs>
              <a:gs pos="36000">
                <a:schemeClr val="accent5"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1000"/>
                </a:schemeClr>
              </a:gs>
              <a:gs pos="75000">
                <a:schemeClr val="accent5">
                  <a:alpha val="0"/>
                </a:schemeClr>
              </a:gs>
              <a:gs pos="36000">
                <a:schemeClr val="accent5"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8000"/>
                </a:schemeClr>
              </a:gs>
              <a:gs pos="72000">
                <a:schemeClr val="accent5">
                  <a:alpha val="0"/>
                </a:schemeClr>
              </a:gs>
              <a:gs pos="36000">
                <a:schemeClr val="accent5"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F04462CF-C7CE-4A41-A9EB-4A4585BE2A3A}" type="datetimeFigureOut">
              <a:rPr lang="pt-BR" smtClean="0"/>
              <a:t>08/04/2016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B4FB23-45A4-4D2F-9DA4-537B74215B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55208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</p:sldLayoutIdLst>
  <mc:AlternateContent xmlns:mc="http://schemas.openxmlformats.org/markup-compatibility/2006">
    <mc:Choice xmlns:p14="http://schemas.microsoft.com/office/powerpoint/2010/main" Requires="p14">
      <p:transition spd="slow" p14:dur="7500" advClick="0" advTm="10000">
        <p14:vortex dir="r"/>
      </p:transition>
    </mc:Choice>
    <mc:Fallback>
      <p:transition spd="slow" advClick="0" advTm="10000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673" y="0"/>
            <a:ext cx="4350327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374072" y="290945"/>
            <a:ext cx="7481454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 smtClean="0"/>
              <a:t>    Obrigado!! Meu Deus</a:t>
            </a:r>
          </a:p>
          <a:p>
            <a:endParaRPr lang="pt-BR" sz="2400" b="1" dirty="0" smtClean="0"/>
          </a:p>
          <a:p>
            <a:r>
              <a:rPr lang="pt-BR" sz="2400" b="1" dirty="0" smtClean="0"/>
              <a:t>Poesia e formatação</a:t>
            </a:r>
          </a:p>
          <a:p>
            <a:r>
              <a:rPr lang="pt-BR" sz="2400" b="1" dirty="0" smtClean="0"/>
              <a:t>Norma Aparecida Silveira de Moraes</a:t>
            </a:r>
          </a:p>
          <a:p>
            <a:endParaRPr lang="pt-BR" sz="2400" b="1" dirty="0"/>
          </a:p>
          <a:p>
            <a:r>
              <a:rPr lang="pt-BR" sz="2400" b="1" dirty="0" smtClean="0"/>
              <a:t>Divulgação</a:t>
            </a:r>
          </a:p>
          <a:p>
            <a:endParaRPr lang="pt-BR" sz="2400" b="1" dirty="0" smtClean="0"/>
          </a:p>
          <a:p>
            <a:endParaRPr lang="pt-BR" sz="2400" b="1" dirty="0"/>
          </a:p>
          <a:p>
            <a:r>
              <a:rPr lang="pt-BR" sz="4000" b="1" dirty="0" smtClean="0"/>
              <a:t>www.sergrasan.com</a:t>
            </a:r>
          </a:p>
          <a:p>
            <a:r>
              <a:rPr lang="pt-BR" sz="2400" b="1" dirty="0"/>
              <a:t> </a:t>
            </a:r>
            <a:endParaRPr lang="pt-BR" sz="2400" b="1" dirty="0" smtClean="0"/>
          </a:p>
          <a:p>
            <a:r>
              <a:rPr lang="pt-BR" sz="4000" b="1" dirty="0" smtClean="0"/>
              <a:t>Norma Experimental Poético</a:t>
            </a:r>
          </a:p>
          <a:p>
            <a:endParaRPr lang="pt-BR" sz="4000" b="1" dirty="0"/>
          </a:p>
          <a:p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485508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0000">
        <p14:vortex dir="r"/>
        <p:sndAc>
          <p:stSnd loop="1">
            <p:snd r:embed="rId2" name="conquest_of_paradise_ni.wavCONV.wav"/>
          </p:stSnd>
        </p:sndAc>
      </p:transition>
    </mc:Choice>
    <mc:Fallback>
      <p:transition spd="slow" advClick="0" advTm="10000">
        <p:fade/>
        <p:sndAc>
          <p:stSnd loop="1">
            <p:snd r:embed="rId2" name="conquest_of_paradise_ni.wavCON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2509" y="0"/>
            <a:ext cx="500149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277091" y="304800"/>
            <a:ext cx="4890654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OBRIGADO </a:t>
            </a: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DEUS</a:t>
            </a:r>
          </a:p>
          <a:p>
            <a:pPr>
              <a:lnSpc>
                <a:spcPct val="200000"/>
              </a:lnSpc>
            </a:pP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PELO</a:t>
            </a:r>
          </a:p>
          <a:p>
            <a:pPr>
              <a:lnSpc>
                <a:spcPct val="200000"/>
              </a:lnSpc>
            </a:pP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NOVO </a:t>
            </a: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DIA.</a:t>
            </a:r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/>
            </a:r>
            <a:b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TAMBÉM HOJE </a:t>
            </a: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POSSO</a:t>
            </a:r>
          </a:p>
          <a:p>
            <a:pPr>
              <a:lnSpc>
                <a:spcPct val="200000"/>
              </a:lnSpc>
            </a:pP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VER O SOL</a:t>
            </a:r>
            <a:b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</a:t>
            </a: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HOJE</a:t>
            </a:r>
          </a:p>
          <a:p>
            <a:pPr>
              <a:lnSpc>
                <a:spcPct val="200000"/>
              </a:lnSpc>
            </a:pP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POSSO RESPIRAR</a:t>
            </a:r>
            <a:b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endParaRPr lang="pt-BR" sz="2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100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8544" y="0"/>
            <a:ext cx="5195455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124691" y="193963"/>
            <a:ext cx="4821382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OBRIGADO DEUS...</a:t>
            </a:r>
            <a:b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TAMBÉM HOJE </a:t>
            </a:r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POSSO </a:t>
            </a:r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RIR E </a:t>
            </a:r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CHORAR...</a:t>
            </a:r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/>
            </a:r>
            <a:b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TAMBÉM HOJE POSSO ME MOVIMENTAR</a:t>
            </a:r>
            <a:b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endParaRPr lang="pt-BR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18600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7308" y="1"/>
            <a:ext cx="4696691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166255" y="235527"/>
            <a:ext cx="5624945" cy="72019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OBRIGADO DEUS...</a:t>
            </a:r>
            <a:b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HOJE POSSO </a:t>
            </a:r>
            <a:endParaRPr lang="pt-BR" sz="44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>
              <a:lnSpc>
                <a:spcPct val="150000"/>
              </a:lnSpc>
            </a:pPr>
            <a:r>
              <a:rPr lang="pt-BR" sz="4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OUVIR </a:t>
            </a:r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 </a:t>
            </a:r>
            <a:r>
              <a:rPr lang="pt-BR" sz="4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FALAR...</a:t>
            </a:r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/>
            </a:r>
            <a:b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TAMBÉM </a:t>
            </a:r>
            <a:endParaRPr lang="pt-BR" sz="44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>
              <a:lnSpc>
                <a:spcPct val="150000"/>
              </a:lnSpc>
            </a:pPr>
            <a:r>
              <a:rPr lang="pt-BR" sz="4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ENXERGAR</a:t>
            </a:r>
          </a:p>
          <a:p>
            <a:pPr>
              <a:lnSpc>
                <a:spcPct val="150000"/>
              </a:lnSpc>
            </a:pPr>
            <a:r>
              <a:rPr lang="pt-BR" sz="4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SENTIR </a:t>
            </a:r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 APRECIAR</a:t>
            </a:r>
            <a:b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endParaRPr lang="pt-BR" sz="4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14303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399" y="0"/>
            <a:ext cx="5250873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166255" y="290945"/>
            <a:ext cx="6165272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OBRIGADO DEUS...</a:t>
            </a:r>
            <a:b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HOJE POSSO </a:t>
            </a:r>
            <a:endParaRPr lang="pt-BR" sz="40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>
              <a:lnSpc>
                <a:spcPct val="150000"/>
              </a:lnSpc>
            </a:pPr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AMAR </a:t>
            </a: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 SER </a:t>
            </a:r>
            <a:endParaRPr lang="pt-BR" sz="40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>
              <a:lnSpc>
                <a:spcPct val="150000"/>
              </a:lnSpc>
            </a:pPr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AMADA...</a:t>
            </a: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/>
            </a:r>
            <a:b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TAMBÉM HOJE </a:t>
            </a:r>
            <a:endParaRPr lang="pt-BR" sz="40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>
              <a:lnSpc>
                <a:spcPct val="150000"/>
              </a:lnSpc>
            </a:pPr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POSSO RECEBER</a:t>
            </a:r>
          </a:p>
          <a:p>
            <a:pPr>
              <a:lnSpc>
                <a:spcPct val="150000"/>
              </a:lnSpc>
            </a:pPr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SUA </a:t>
            </a:r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LUZ...</a:t>
            </a: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/>
            </a:r>
            <a:b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endParaRPr lang="pt-BR" sz="4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06548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5635" y="0"/>
            <a:ext cx="5056909" cy="685799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166255" y="166255"/>
            <a:ext cx="5721927" cy="656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OBRIGADO DEUS...</a:t>
            </a:r>
            <a:b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CONSIGO TE </a:t>
            </a: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SENTIR</a:t>
            </a:r>
          </a:p>
          <a:p>
            <a:pPr>
              <a:lnSpc>
                <a:spcPct val="200000"/>
              </a:lnSpc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 OUVIR SUA VOZ</a:t>
            </a:r>
            <a:b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NA SUA CRIAÇÃO BUSCO A </a:t>
            </a:r>
            <a:endParaRPr lang="pt-BR" sz="36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>
              <a:lnSpc>
                <a:spcPct val="200000"/>
              </a:lnSpc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CRIATIVIDADE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3025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0327" y="0"/>
            <a:ext cx="4793673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138545" y="193964"/>
            <a:ext cx="5708073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OBRIGADO DEUS...</a:t>
            </a:r>
            <a:b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INSPIRADA, </a:t>
            </a:r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POSSO FAZER MINHAS </a:t>
            </a: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ESCOLHAS.</a:t>
            </a:r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/>
            </a:r>
            <a:b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TAMBÉM NA INTUIÇÃO SENTIR E RECEBER.</a:t>
            </a:r>
            <a:b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endParaRPr lang="pt-BR" sz="36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72881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3345" y="0"/>
            <a:ext cx="4890655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207818" y="124691"/>
            <a:ext cx="6428509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OBRIGADO DEUS...</a:t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ESTOU 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MUITO</a:t>
            </a:r>
          </a:p>
          <a:p>
            <a:pPr>
              <a:lnSpc>
                <a:spcPct val="200000"/>
              </a:lnSpc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FELIZ POR 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EXISTIR...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/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TAMBÉM 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POR</a:t>
            </a:r>
          </a:p>
          <a:p>
            <a:pPr>
              <a:lnSpc>
                <a:spcPct val="200000"/>
              </a:lnSpc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CONSEGUIR 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CUMPRIR</a:t>
            </a:r>
          </a:p>
          <a:p>
            <a:pPr>
              <a:lnSpc>
                <a:spcPct val="200000"/>
              </a:lnSpc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MINHA MISSÃO</a:t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18127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6253" y="0"/>
            <a:ext cx="5500256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207818" y="193964"/>
            <a:ext cx="5611091" cy="54573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OBRIGADO DEUS...</a:t>
            </a:r>
            <a:b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ESTOU </a:t>
            </a: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FELIZ</a:t>
            </a:r>
          </a:p>
          <a:p>
            <a:pPr>
              <a:lnSpc>
                <a:spcPct val="200000"/>
              </a:lnSpc>
            </a:pP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POR ME </a:t>
            </a: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REALIZAR.</a:t>
            </a:r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/>
            </a:r>
            <a:b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OS MEUS PEDIDOS TODOS ATENDIDOS</a:t>
            </a:r>
          </a:p>
        </p:txBody>
      </p:sp>
    </p:spTree>
    <p:extLst>
      <p:ext uri="{BB962C8B-B14F-4D97-AF65-F5344CB8AC3E}">
        <p14:creationId xmlns:p14="http://schemas.microsoft.com/office/powerpoint/2010/main" val="1905491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5636" y="0"/>
            <a:ext cx="4918364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180109" y="180109"/>
            <a:ext cx="6913418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OBRIGADO DEUS...</a:t>
            </a:r>
            <a:b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CREIO NO </a:t>
            </a: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SEU</a:t>
            </a:r>
          </a:p>
          <a:p>
            <a:pPr>
              <a:lnSpc>
                <a:spcPct val="150000"/>
              </a:lnSpc>
            </a:pP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MELHOR PARA </a:t>
            </a: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MIM.</a:t>
            </a:r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/>
            </a:r>
            <a:b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TAMBÉM </a:t>
            </a:r>
            <a:endParaRPr lang="pt-BR" sz="36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>
              <a:lnSpc>
                <a:spcPct val="150000"/>
              </a:lnSpc>
            </a:pP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CREIO </a:t>
            </a:r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EM TI </a:t>
            </a:r>
            <a:endParaRPr lang="pt-BR" sz="36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>
              <a:lnSpc>
                <a:spcPct val="150000"/>
              </a:lnSpc>
            </a:pP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COMO </a:t>
            </a:r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FAROL</a:t>
            </a:r>
            <a:b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endParaRPr lang="pt-BR" sz="36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22309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5127" y="0"/>
            <a:ext cx="4488872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CaixaDeTexto 3"/>
          <p:cNvSpPr txBox="1"/>
          <p:nvPr/>
        </p:nvSpPr>
        <p:spPr>
          <a:xfrm>
            <a:off x="484909" y="96982"/>
            <a:ext cx="6386946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OBRIGADO DEUS...</a:t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SOU TÃO 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FELIZ.</a:t>
            </a:r>
          </a:p>
          <a:p>
            <a:pPr>
              <a:lnSpc>
                <a:spcPct val="150000"/>
              </a:lnSpc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CONTIGO NO 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>
              <a:lnSpc>
                <a:spcPct val="150000"/>
              </a:lnSpc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TRONO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DE 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>
              <a:lnSpc>
                <a:spcPct val="150000"/>
              </a:lnSpc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MINHA VIDA,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/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QUE ME 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INSPIRA</a:t>
            </a:r>
          </a:p>
          <a:p>
            <a:pPr>
              <a:lnSpc>
                <a:spcPct val="150000"/>
              </a:lnSpc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NOS 7 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RAIOS,</a:t>
            </a:r>
          </a:p>
          <a:p>
            <a:pPr>
              <a:lnSpc>
                <a:spcPct val="150000"/>
              </a:lnSpc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DE LUZ CÓSMICA</a:t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58746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1024" y="0"/>
            <a:ext cx="4849958" cy="685799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235528" y="138546"/>
            <a:ext cx="6317672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OBRIGADO DEUS...</a:t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PELA PROTEÇÃO, 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>
              <a:lnSpc>
                <a:spcPct val="150000"/>
              </a:lnSpc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VIDA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, AMOR E 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>
              <a:lnSpc>
                <a:spcPct val="150000"/>
              </a:lnSpc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PELA PAZ.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/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PERDOE OS 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INIMIGOS</a:t>
            </a:r>
          </a:p>
          <a:p>
            <a:pPr>
              <a:lnSpc>
                <a:spcPct val="150000"/>
              </a:lnSpc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QUE ME JULGAM, 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>
              <a:lnSpc>
                <a:spcPct val="150000"/>
              </a:lnSpc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MAS NÃO</a:t>
            </a:r>
          </a:p>
          <a:p>
            <a:pPr>
              <a:lnSpc>
                <a:spcPct val="150000"/>
              </a:lnSpc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ME CONHECEM</a:t>
            </a:r>
          </a:p>
        </p:txBody>
      </p:sp>
    </p:spTree>
    <p:extLst>
      <p:ext uri="{BB962C8B-B14F-4D97-AF65-F5344CB8AC3E}">
        <p14:creationId xmlns:p14="http://schemas.microsoft.com/office/powerpoint/2010/main" val="3604319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8654" y="0"/>
            <a:ext cx="5015346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96982" y="152400"/>
            <a:ext cx="5666509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OBRIGADO DEUS...</a:t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PELA TOLERÂNCIA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PIEDADE, 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AMOR</a:t>
            </a:r>
          </a:p>
          <a:p>
            <a:pPr>
              <a:lnSpc>
                <a:spcPct val="150000"/>
              </a:lnSpc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 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LUZ...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/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CONTIGO 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SEI</a:t>
            </a:r>
          </a:p>
          <a:p>
            <a:pPr>
              <a:lnSpc>
                <a:spcPct val="150000"/>
              </a:lnSpc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COMO 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SEGUIR</a:t>
            </a:r>
          </a:p>
          <a:p>
            <a:pPr>
              <a:lnSpc>
                <a:spcPct val="150000"/>
              </a:lnSpc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MEU 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CAMINHO,</a:t>
            </a:r>
          </a:p>
          <a:p>
            <a:pPr>
              <a:lnSpc>
                <a:spcPct val="150000"/>
              </a:lnSpc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MINHA VIDA.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/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53233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3345" y="0"/>
            <a:ext cx="4890655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457200" y="263236"/>
            <a:ext cx="5583382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OBRIGADO DEUS...</a:t>
            </a:r>
            <a:b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EU SOU, </a:t>
            </a:r>
            <a:endParaRPr lang="pt-BR" sz="36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>
              <a:lnSpc>
                <a:spcPct val="150000"/>
              </a:lnSpc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EU 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POSSO, </a:t>
            </a:r>
            <a:endParaRPr lang="pt-BR" sz="36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>
              <a:lnSpc>
                <a:spcPct val="150000"/>
              </a:lnSpc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EU 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FAÇO</a:t>
            </a: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EU EXISTO...</a:t>
            </a:r>
            <a:b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CONTIGO </a:t>
            </a: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NADA</a:t>
            </a:r>
          </a:p>
          <a:p>
            <a:pPr>
              <a:lnSpc>
                <a:spcPct val="150000"/>
              </a:lnSpc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TEMO, ÉS MEU ESCUDO</a:t>
            </a:r>
            <a:b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4256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0108" y="0"/>
            <a:ext cx="5153891" cy="685799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166255" y="221673"/>
            <a:ext cx="5915890" cy="6831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OBRIGADO MEU DEUS...</a:t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PONHA PALAVRAS EM MINHA ALMA, PARA EU TECER VERSOS</a:t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QUE POSSAM LEVAR EMOÇÃO E CARINHO</a:t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45609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6864" y="-96982"/>
            <a:ext cx="4797136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457199" y="110836"/>
            <a:ext cx="5805055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OBRIGADO DEUS...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NA NOITE </a:t>
            </a:r>
            <a:endParaRPr lang="pt-B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DURMO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CONTIGO</a:t>
            </a: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 ACORDO CONTIGO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 TODO </a:t>
            </a: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MOMENTO</a:t>
            </a:r>
          </a:p>
          <a:p>
            <a:pPr>
              <a:lnSpc>
                <a:spcPct val="150000"/>
              </a:lnSpc>
            </a:pP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PENSO EM TI, </a:t>
            </a:r>
            <a:endParaRPr lang="pt-B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FALO CONTIGO...</a:t>
            </a:r>
          </a:p>
          <a:p>
            <a:pPr>
              <a:lnSpc>
                <a:spcPct val="150000"/>
              </a:lnSpc>
            </a:pP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OUÇO VÓS, MEU PAI.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/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0577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0655" y="1"/>
            <a:ext cx="4253345" cy="673330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221673" y="166255"/>
            <a:ext cx="5569527" cy="6829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OBRIGADO DEUS...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TÚ ME OUVES, </a:t>
            </a:r>
            <a:endParaRPr lang="pt-B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>
              <a:lnSpc>
                <a:spcPct val="200000"/>
              </a:lnSpc>
            </a:pP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ME ENXERGA,</a:t>
            </a:r>
          </a:p>
          <a:p>
            <a:pPr>
              <a:lnSpc>
                <a:spcPct val="200000"/>
              </a:lnSpc>
            </a:pP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 DE TUDO </a:t>
            </a: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SABE...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/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POR ISTO </a:t>
            </a:r>
            <a:endParaRPr lang="pt-B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>
              <a:lnSpc>
                <a:spcPct val="200000"/>
              </a:lnSpc>
            </a:pP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PRECISO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TANTO DE TI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4339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7308" y="166687"/>
            <a:ext cx="4835237" cy="652462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152400" y="152400"/>
            <a:ext cx="5985164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OBRIGADO DEUS...</a:t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POR TUDO, 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>
              <a:lnSpc>
                <a:spcPct val="200000"/>
              </a:lnSpc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POR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TANTO, POR SER MEU </a:t>
            </a:r>
          </a:p>
          <a:p>
            <a:pPr>
              <a:lnSpc>
                <a:spcPct val="200000"/>
              </a:lnSpc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ESCUDO, FAROL.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/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OBRIGADO, OBRIGADO, OBRIGADO...</a:t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63573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1891" y="0"/>
            <a:ext cx="4752109" cy="721821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193964" y="193964"/>
            <a:ext cx="533400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EU SOU...EU SOU...EU SOU UM CONTIGO...</a:t>
            </a:r>
            <a:b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SOU SUA FILHA</a:t>
            </a:r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HERDEIRA E ABENÇOADA</a:t>
            </a:r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...</a:t>
            </a:r>
          </a:p>
          <a:p>
            <a:pPr>
              <a:lnSpc>
                <a:spcPct val="150000"/>
              </a:lnSpc>
            </a:pPr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VENHA A MIM SE UNIR!!</a:t>
            </a:r>
          </a:p>
          <a:p>
            <a:pPr>
              <a:lnSpc>
                <a:spcPct val="150000"/>
              </a:lnSpc>
            </a:pPr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PRECISO DE TI...</a:t>
            </a:r>
          </a:p>
          <a:p>
            <a:pPr>
              <a:lnSpc>
                <a:spcPct val="150000"/>
              </a:lnSpc>
            </a:pPr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ÉS MEU PASTOR...</a:t>
            </a:r>
            <a:endParaRPr lang="pt-BR" sz="32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42542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3127" y="0"/>
            <a:ext cx="5250872" cy="696883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CaixaDeTexto 3"/>
          <p:cNvSpPr txBox="1"/>
          <p:nvPr/>
        </p:nvSpPr>
        <p:spPr>
          <a:xfrm>
            <a:off x="152400" y="166255"/>
            <a:ext cx="4599709" cy="492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/>
              <a:t>Poesia e formatação</a:t>
            </a:r>
          </a:p>
          <a:p>
            <a:endParaRPr lang="pt-BR" sz="2800" b="1" dirty="0" smtClean="0"/>
          </a:p>
          <a:p>
            <a:r>
              <a:rPr lang="pt-BR" b="1" dirty="0" smtClean="0"/>
              <a:t>Norma Aparecida Silveira de Moraes</a:t>
            </a:r>
          </a:p>
          <a:p>
            <a:r>
              <a:rPr lang="pt-BR" b="1" dirty="0" smtClean="0"/>
              <a:t>Imagens do Google e</a:t>
            </a:r>
          </a:p>
          <a:p>
            <a:r>
              <a:rPr lang="pt-BR" b="1" dirty="0" smtClean="0"/>
              <a:t>Escola da Grande Fraternidade Branca</a:t>
            </a:r>
          </a:p>
          <a:p>
            <a:r>
              <a:rPr lang="pt-BR" b="1" dirty="0" smtClean="0"/>
              <a:t>Música</a:t>
            </a:r>
          </a:p>
          <a:p>
            <a:endParaRPr lang="pt-BR" b="1" dirty="0" smtClean="0"/>
          </a:p>
          <a:p>
            <a:r>
              <a:rPr lang="pt-BR" b="1" dirty="0" smtClean="0"/>
              <a:t>Divulgação</a:t>
            </a:r>
          </a:p>
          <a:p>
            <a:endParaRPr lang="pt-BR" b="1" dirty="0" smtClean="0"/>
          </a:p>
          <a:p>
            <a:endParaRPr lang="pt-BR" b="1" dirty="0" smtClean="0"/>
          </a:p>
          <a:p>
            <a:r>
              <a:rPr lang="pt-BR" sz="3200" b="1" dirty="0" smtClean="0"/>
              <a:t>www.sergrasan.com</a:t>
            </a:r>
          </a:p>
          <a:p>
            <a:r>
              <a:rPr lang="pt-BR" b="1" dirty="0" smtClean="0"/>
              <a:t> </a:t>
            </a:r>
          </a:p>
          <a:p>
            <a:r>
              <a:rPr lang="pt-BR" sz="2800" b="1" dirty="0" smtClean="0"/>
              <a:t>Norma </a:t>
            </a:r>
          </a:p>
          <a:p>
            <a:r>
              <a:rPr lang="pt-BR" sz="2800" b="1" dirty="0" smtClean="0"/>
              <a:t>Experimental Poético</a:t>
            </a:r>
            <a:endParaRPr lang="pt-BR" sz="2800" b="1" dirty="0" smtClean="0"/>
          </a:p>
        </p:txBody>
      </p:sp>
    </p:spTree>
    <p:extLst>
      <p:ext uri="{BB962C8B-B14F-4D97-AF65-F5344CB8AC3E}">
        <p14:creationId xmlns:p14="http://schemas.microsoft.com/office/powerpoint/2010/main" val="2762429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Íon">
  <a:themeElements>
    <a:clrScheme name="Í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EC76B5"/>
      </a:hlink>
      <a:folHlink>
        <a:srgbClr val="E8ACCD"/>
      </a:folHlink>
    </a:clrScheme>
    <a:fontScheme name="Í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Í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A207AED3-9ABC-4A18-9978-A59B65688B1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96</TotalTime>
  <Words>110</Words>
  <Application>Microsoft Office PowerPoint</Application>
  <PresentationFormat>Apresentação na tela (4:3)</PresentationFormat>
  <Paragraphs>96</Paragraphs>
  <Slides>20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4" baseType="lpstr">
      <vt:lpstr>Arial</vt:lpstr>
      <vt:lpstr>Century Gothic</vt:lpstr>
      <vt:lpstr>Wingdings 3</vt:lpstr>
      <vt:lpstr>Íon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16</cp:revision>
  <dcterms:created xsi:type="dcterms:W3CDTF">2016-04-08T16:56:55Z</dcterms:created>
  <dcterms:modified xsi:type="dcterms:W3CDTF">2016-04-08T18:33:07Z</dcterms:modified>
</cp:coreProperties>
</file>