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75" r:id="rId3"/>
    <p:sldId id="261" r:id="rId4"/>
    <p:sldId id="276" r:id="rId5"/>
    <p:sldId id="279" r:id="rId6"/>
    <p:sldId id="277" r:id="rId7"/>
    <p:sldId id="259" r:id="rId8"/>
    <p:sldId id="273" r:id="rId9"/>
    <p:sldId id="260" r:id="rId10"/>
    <p:sldId id="257" r:id="rId11"/>
    <p:sldId id="263" r:id="rId12"/>
    <p:sldId id="264" r:id="rId13"/>
    <p:sldId id="262" r:id="rId14"/>
    <p:sldId id="278" r:id="rId15"/>
    <p:sldId id="265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940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32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314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071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384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73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4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96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488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327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621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6537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503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654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85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05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26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D94EE65-4D6E-49FA-8947-F4A341F2ADFF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2325882-3336-464B-B73E-186EBC3D9A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87971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655" y="249382"/>
            <a:ext cx="97536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1" y="138545"/>
            <a:ext cx="88392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GESTAÇÃO DE AMOR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endParaRPr lang="pt-BR" sz="2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752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  <p:sndAc>
          <p:stSnd loop="1">
            <p:snd r:embed="rId2" name="Ivete Sangalo - Se Eu Não Te Amasse Tanto Assim.wav"/>
          </p:stSnd>
        </p:sndAc>
      </p:transition>
    </mc:Choice>
    <mc:Fallback>
      <p:transition spd="slow" advClick="0" advTm="15000">
        <p:fade/>
        <p:sndAc>
          <p:stSnd loop="1">
            <p:snd r:embed="rId2" name="Ivete Sangalo - Se Eu Não Te Amasse Tanto Ass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71055" y="360218"/>
            <a:ext cx="8437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ASSIM COMEÇA TUDO...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NAMORO, OS PLANOS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É FEITO O NINHO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OS PAIS PENSAM EM FILHOS...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61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21673" y="221673"/>
            <a:ext cx="85482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uma mulher fica grávida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momento de uma alegria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intensa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pais fazem projetos, ela ávida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Cuidar do enxoval, animação imensa</a:t>
            </a:r>
          </a:p>
          <a:p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0993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290945"/>
            <a:ext cx="83681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Os pais fazem projetos,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ansiedade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Contam os dias para ver a carinha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novo membro da família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25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8340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barriguinha vai só crescendo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uma emoção a cada momento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bebê então já está mexendo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É muita alegria e agradecimento</a:t>
            </a:r>
          </a:p>
        </p:txBody>
      </p:sp>
    </p:spTree>
    <p:extLst>
      <p:ext uri="{BB962C8B-B14F-4D97-AF65-F5344CB8AC3E}">
        <p14:creationId xmlns:p14="http://schemas.microsoft.com/office/powerpoint/2010/main" val="323006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01782" y="484909"/>
            <a:ext cx="7938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Aí então já vem a esperança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então muitos movimentos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Descobrir o sexo desta criança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Ansiedade pura a cada momento</a:t>
            </a:r>
          </a:p>
        </p:txBody>
      </p:sp>
    </p:spTree>
    <p:extLst>
      <p:ext uri="{BB962C8B-B14F-4D97-AF65-F5344CB8AC3E}">
        <p14:creationId xmlns:p14="http://schemas.microsoft.com/office/powerpoint/2010/main" val="1630468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46364" y="180109"/>
            <a:ext cx="79525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Finalmente chega o dia esperado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mundo mais um ente receber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Já está tudo bem preparado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sai da barriga, pais vão conhecer</a:t>
            </a:r>
          </a:p>
        </p:txBody>
      </p:sp>
    </p:spTree>
    <p:extLst>
      <p:ext uri="{BB962C8B-B14F-4D97-AF65-F5344CB8AC3E}">
        <p14:creationId xmlns:p14="http://schemas.microsoft.com/office/powerpoint/2010/main" val="173403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87927" y="193964"/>
            <a:ext cx="8520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alegria e correria do lar é geral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lar está preenchido de amor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Deste presente de Deus universal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 filho, é algo de muito valor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9488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98764" y="304800"/>
            <a:ext cx="83265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laços do casal mais reforçados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cuidado e grande responsabilidade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zelar pelo ente tão esperado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Corações agradecidos de felicidade</a:t>
            </a:r>
          </a:p>
        </p:txBody>
      </p:sp>
    </p:spTree>
    <p:extLst>
      <p:ext uri="{BB962C8B-B14F-4D97-AF65-F5344CB8AC3E}">
        <p14:creationId xmlns:p14="http://schemas.microsoft.com/office/powerpoint/2010/main" val="377381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581891" y="346364"/>
            <a:ext cx="81603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filho é a grande realização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um ser sublime de sentimento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Envolvidos em fé e grande oração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Começam a nova vida e momento</a:t>
            </a:r>
          </a:p>
        </p:txBody>
      </p:sp>
    </p:spTree>
    <p:extLst>
      <p:ext uri="{BB962C8B-B14F-4D97-AF65-F5344CB8AC3E}">
        <p14:creationId xmlns:p14="http://schemas.microsoft.com/office/powerpoint/2010/main" val="62525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2400"/>
            <a:ext cx="9144000" cy="7010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49382" y="0"/>
            <a:ext cx="82850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Os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pais estão juntos nesta jornada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Educar, amar, preparar e cuidar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rebento esperado, criança amada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uníssimo juntos vão se doar 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2595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43345" y="332509"/>
            <a:ext cx="84651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DESEJO PARA O BRUNO, LUANA E CAUÃ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TODA BENÇÃO E FELICIDADE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VAI CHEGAR EM SETEMBRO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	SEJA BEM VINDO CAUÃ...</a:t>
            </a:r>
          </a:p>
          <a:p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37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18655" y="263236"/>
            <a:ext cx="82711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Eu como avó também, 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Estou ansiosa querido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te ver meu bem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ficar um pouco contigo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10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77091" y="221673"/>
            <a:ext cx="77308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todos vamos vivendo a jornada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que haja flores no caminho plantadas Nascidas  do amor que foi semeada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por Deus sempre abençoadas...</a:t>
            </a:r>
          </a:p>
          <a:p>
            <a:pPr algn="ctr"/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737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04800" y="138545"/>
            <a:ext cx="854825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CRÉDITOS-12/06/2015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GESTAÇÃO DE AMOR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MÚSICA: IVETE SANGALO- SE EU NÃO TE AMASSE TANTO ASSIM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 PESSOAIS E DA INTERNET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NORMASILVEIRAMORAES</a:t>
            </a:r>
            <a:endParaRPr lang="pt-BR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60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119</TotalTime>
  <Words>338</Words>
  <Application>Microsoft Office PowerPoint</Application>
  <PresentationFormat>Apresentação na tela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8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36</cp:revision>
  <dcterms:created xsi:type="dcterms:W3CDTF">2015-06-12T19:06:12Z</dcterms:created>
  <dcterms:modified xsi:type="dcterms:W3CDTF">2015-06-12T21:06:03Z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