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8" r:id="rId3"/>
    <p:sldId id="264" r:id="rId4"/>
    <p:sldId id="263" r:id="rId5"/>
    <p:sldId id="260" r:id="rId6"/>
    <p:sldId id="261" r:id="rId7"/>
    <p:sldId id="262" r:id="rId8"/>
    <p:sldId id="265" r:id="rId9"/>
    <p:sldId id="266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2EB55-6DC8-4A45-B110-352611F0CEA8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B30A1-0DB4-4CEB-9FDF-E1DD598820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96091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2EB55-6DC8-4A45-B110-352611F0CEA8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B30A1-0DB4-4CEB-9FDF-E1DD598820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1885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2EB55-6DC8-4A45-B110-352611F0CEA8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B30A1-0DB4-4CEB-9FDF-E1DD598820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44856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2EB55-6DC8-4A45-B110-352611F0CEA8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B30A1-0DB4-4CEB-9FDF-E1DD598820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46603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2EB55-6DC8-4A45-B110-352611F0CEA8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B30A1-0DB4-4CEB-9FDF-E1DD598820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9224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2EB55-6DC8-4A45-B110-352611F0CEA8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B30A1-0DB4-4CEB-9FDF-E1DD598820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1202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2EB55-6DC8-4A45-B110-352611F0CEA8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B30A1-0DB4-4CEB-9FDF-E1DD598820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1951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2EB55-6DC8-4A45-B110-352611F0CEA8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B30A1-0DB4-4CEB-9FDF-E1DD598820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5668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2EB55-6DC8-4A45-B110-352611F0CEA8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B30A1-0DB4-4CEB-9FDF-E1DD598820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7655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2EB55-6DC8-4A45-B110-352611F0CEA8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B30A1-0DB4-4CEB-9FDF-E1DD598820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28969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2EB55-6DC8-4A45-B110-352611F0CEA8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B30A1-0DB4-4CEB-9FDF-E1DD598820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3816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E2EB55-6DC8-4A45-B110-352611F0CEA8}" type="datetimeFigureOut">
              <a:rPr lang="pt-BR" smtClean="0"/>
              <a:t>04/11/2017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B30A1-0DB4-4CEB-9FDF-E1DD598820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8912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60218" y="277091"/>
            <a:ext cx="835429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u="sng" dirty="0" smtClean="0">
                <a:solidFill>
                  <a:srgbClr val="0070C0"/>
                </a:solidFill>
              </a:rPr>
              <a:t>Lágrimas em versos de poesia</a:t>
            </a:r>
          </a:p>
          <a:p>
            <a:pPr algn="ctr"/>
            <a:endParaRPr lang="pt-BR" sz="6000" b="1" u="sng" dirty="0">
              <a:solidFill>
                <a:srgbClr val="0070C0"/>
              </a:solidFill>
            </a:endParaRPr>
          </a:p>
          <a:p>
            <a:pPr algn="ctr"/>
            <a:r>
              <a:rPr lang="pt-BR" sz="3600" b="1" u="sng" dirty="0" smtClean="0">
                <a:solidFill>
                  <a:srgbClr val="0070C0"/>
                </a:solidFill>
              </a:rPr>
              <a:t>Norma Aparecida Silveira de Moraes</a:t>
            </a:r>
          </a:p>
          <a:p>
            <a:pPr algn="ctr"/>
            <a:endParaRPr lang="pt-BR" sz="3600" b="1" u="sng" dirty="0">
              <a:solidFill>
                <a:srgbClr val="0070C0"/>
              </a:solidFill>
            </a:endParaRPr>
          </a:p>
          <a:p>
            <a:pPr algn="ctr"/>
            <a:r>
              <a:rPr lang="pt-BR" sz="3600" b="1" u="sng" dirty="0" smtClean="0">
                <a:solidFill>
                  <a:srgbClr val="0070C0"/>
                </a:solidFill>
              </a:rPr>
              <a:t>Divulgação</a:t>
            </a:r>
          </a:p>
          <a:p>
            <a:pPr algn="ctr"/>
            <a:r>
              <a:rPr lang="pt-BR" sz="3600" b="1" u="sng" dirty="0" smtClean="0">
                <a:solidFill>
                  <a:srgbClr val="0070C0"/>
                </a:solidFill>
              </a:rPr>
              <a:t>Norma Silveira Moraes Slides</a:t>
            </a:r>
          </a:p>
          <a:p>
            <a:pPr algn="ctr"/>
            <a:r>
              <a:rPr lang="pt-BR" sz="3600" b="1" u="sng" dirty="0" smtClean="0">
                <a:solidFill>
                  <a:srgbClr val="0070C0"/>
                </a:solidFill>
              </a:rPr>
              <a:t>www.sergrasan.com</a:t>
            </a:r>
            <a:endParaRPr lang="pt-BR" sz="3600" b="1" u="sn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3627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  <p:sndAc>
          <p:stSnd loop="1">
            <p:snd r:embed="rId2" name="andre_rieu-amigos_para_siempre.wav"/>
          </p:stSnd>
        </p:sndAc>
      </p:transition>
    </mc:Choice>
    <mc:Fallback>
      <p:transition spd="slow" advClick="0" advTm="17000">
        <p:fade/>
        <p:sndAc>
          <p:stSnd loop="1">
            <p:snd r:embed="rId2" name="andre_rieu-amigos_para_siemp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360218"/>
            <a:ext cx="8340436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/>
            </a:r>
            <a:br>
              <a:rPr lang="pt-BR" dirty="0"/>
            </a:br>
            <a:r>
              <a:rPr lang="pt-BR" sz="2800" b="1" dirty="0">
                <a:solidFill>
                  <a:srgbClr val="0070C0"/>
                </a:solidFill>
              </a:rPr>
              <a:t>NAS LÁGRIMAS DA POESIA</a:t>
            </a:r>
            <a:br>
              <a:rPr lang="pt-BR" sz="2800" b="1" dirty="0">
                <a:solidFill>
                  <a:srgbClr val="0070C0"/>
                </a:solidFill>
              </a:rPr>
            </a:br>
            <a:r>
              <a:rPr lang="pt-BR" sz="2800" b="1" dirty="0">
                <a:solidFill>
                  <a:srgbClr val="0070C0"/>
                </a:solidFill>
              </a:rPr>
              <a:t>EM LETRAS VÃO CAINDO</a:t>
            </a:r>
            <a:br>
              <a:rPr lang="pt-BR" sz="2800" b="1" dirty="0">
                <a:solidFill>
                  <a:srgbClr val="0070C0"/>
                </a:solidFill>
              </a:rPr>
            </a:br>
            <a:r>
              <a:rPr lang="pt-BR" sz="2800" b="1" dirty="0">
                <a:solidFill>
                  <a:srgbClr val="0070C0"/>
                </a:solidFill>
              </a:rPr>
              <a:t>PROCURA ATÉ NA HARMONIA</a:t>
            </a:r>
            <a:br>
              <a:rPr lang="pt-BR" sz="2800" b="1" dirty="0">
                <a:solidFill>
                  <a:srgbClr val="0070C0"/>
                </a:solidFill>
              </a:rPr>
            </a:br>
            <a:r>
              <a:rPr lang="pt-BR" sz="2800" b="1" dirty="0">
                <a:solidFill>
                  <a:srgbClr val="0070C0"/>
                </a:solidFill>
              </a:rPr>
              <a:t>NO CHORO QUE VAI SAINDO</a:t>
            </a:r>
            <a:br>
              <a:rPr lang="pt-BR" sz="2800" b="1" dirty="0">
                <a:solidFill>
                  <a:srgbClr val="0070C0"/>
                </a:solidFill>
              </a:rPr>
            </a:br>
            <a:endParaRPr lang="pt-BR" sz="2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7946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77636" y="429491"/>
            <a:ext cx="707967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00B0F0"/>
                </a:solidFill>
              </a:rPr>
              <a:t>AS LÁGRIMAS </a:t>
            </a:r>
            <a:r>
              <a:rPr lang="pt-BR" sz="3600" b="1" dirty="0" smtClean="0">
                <a:solidFill>
                  <a:srgbClr val="00B0F0"/>
                </a:solidFill>
              </a:rPr>
              <a:t>EXALTAM </a:t>
            </a:r>
            <a:r>
              <a:rPr lang="pt-BR" sz="3600" b="1" dirty="0">
                <a:solidFill>
                  <a:srgbClr val="00B0F0"/>
                </a:solidFill>
              </a:rPr>
              <a:t>A DOR</a:t>
            </a:r>
            <a:br>
              <a:rPr lang="pt-BR" sz="3600" b="1" dirty="0">
                <a:solidFill>
                  <a:srgbClr val="00B0F0"/>
                </a:solidFill>
              </a:rPr>
            </a:br>
            <a:r>
              <a:rPr lang="pt-BR" sz="3600" b="1" dirty="0">
                <a:solidFill>
                  <a:srgbClr val="00B0F0"/>
                </a:solidFill>
              </a:rPr>
              <a:t>QUANDO A ALMA ESTÁ PARTIDA</a:t>
            </a:r>
            <a:br>
              <a:rPr lang="pt-BR" sz="3600" b="1" dirty="0">
                <a:solidFill>
                  <a:srgbClr val="00B0F0"/>
                </a:solidFill>
              </a:rPr>
            </a:br>
            <a:r>
              <a:rPr lang="pt-BR" sz="3600" b="1" dirty="0">
                <a:solidFill>
                  <a:srgbClr val="00B0F0"/>
                </a:solidFill>
              </a:rPr>
              <a:t>CAEM AS LÁGRIMAS DE AMOR</a:t>
            </a:r>
            <a:br>
              <a:rPr lang="pt-BR" sz="3600" b="1" dirty="0">
                <a:solidFill>
                  <a:srgbClr val="00B0F0"/>
                </a:solidFill>
              </a:rPr>
            </a:br>
            <a:r>
              <a:rPr lang="pt-BR" sz="3600" b="1" dirty="0">
                <a:solidFill>
                  <a:srgbClr val="00B0F0"/>
                </a:solidFill>
              </a:rPr>
              <a:t>UM BÁLSAMO PARA A FERIDA</a:t>
            </a:r>
            <a:br>
              <a:rPr lang="pt-BR" sz="3600" b="1" dirty="0">
                <a:solidFill>
                  <a:srgbClr val="00B0F0"/>
                </a:solidFill>
              </a:rPr>
            </a:br>
            <a:endParaRPr lang="pt-BR" sz="36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28706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415636"/>
            <a:ext cx="768927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FFFF00"/>
                </a:solidFill>
              </a:rPr>
              <a:t>CAEM LÁGRIMAS DE ALEGRIA</a:t>
            </a:r>
            <a:br>
              <a:rPr lang="pt-BR" sz="3600" b="1" dirty="0">
                <a:solidFill>
                  <a:srgbClr val="FFFF00"/>
                </a:solidFill>
              </a:rPr>
            </a:br>
            <a:r>
              <a:rPr lang="pt-BR" sz="3600" b="1" dirty="0">
                <a:solidFill>
                  <a:srgbClr val="FFFF00"/>
                </a:solidFill>
              </a:rPr>
              <a:t>DE VEZ EM QUANDO TAMBÉM</a:t>
            </a:r>
            <a:br>
              <a:rPr lang="pt-BR" sz="3600" b="1" dirty="0">
                <a:solidFill>
                  <a:srgbClr val="FFFF00"/>
                </a:solidFill>
              </a:rPr>
            </a:br>
            <a:r>
              <a:rPr lang="pt-BR" sz="3600" b="1" dirty="0">
                <a:solidFill>
                  <a:srgbClr val="FFFF00"/>
                </a:solidFill>
              </a:rPr>
              <a:t>E NOS VERSOS E NA POESIA</a:t>
            </a:r>
            <a:br>
              <a:rPr lang="pt-BR" sz="3600" b="1" dirty="0">
                <a:solidFill>
                  <a:srgbClr val="FFFF00"/>
                </a:solidFill>
              </a:rPr>
            </a:br>
            <a:r>
              <a:rPr lang="pt-BR" sz="3600" b="1" dirty="0">
                <a:solidFill>
                  <a:srgbClr val="FFFF00"/>
                </a:solidFill>
              </a:rPr>
              <a:t>NA CATARSE ME FAZ TÃO BEM</a:t>
            </a:r>
            <a:br>
              <a:rPr lang="pt-BR" sz="3600" b="1" dirty="0">
                <a:solidFill>
                  <a:srgbClr val="FFFF00"/>
                </a:solidFill>
              </a:rPr>
            </a:br>
            <a:endParaRPr lang="pt-BR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365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0" y="0"/>
            <a:ext cx="926869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193964"/>
            <a:ext cx="820189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FFFF00"/>
                </a:solidFill>
              </a:rPr>
              <a:t>NELAS ENCONTRO A FORTALEZA</a:t>
            </a:r>
            <a:br>
              <a:rPr lang="pt-BR" sz="3600" b="1" dirty="0">
                <a:solidFill>
                  <a:srgbClr val="FFFF00"/>
                </a:solidFill>
              </a:rPr>
            </a:br>
            <a:r>
              <a:rPr lang="pt-BR" sz="3600" b="1" dirty="0">
                <a:solidFill>
                  <a:srgbClr val="FFFF00"/>
                </a:solidFill>
              </a:rPr>
              <a:t>MINHA ALMA FICA ILUMINADA</a:t>
            </a:r>
            <a:br>
              <a:rPr lang="pt-BR" sz="3600" b="1" dirty="0">
                <a:solidFill>
                  <a:srgbClr val="FFFF00"/>
                </a:solidFill>
              </a:rPr>
            </a:br>
            <a:r>
              <a:rPr lang="pt-BR" sz="3600" b="1" dirty="0">
                <a:solidFill>
                  <a:srgbClr val="FFFF00"/>
                </a:solidFill>
              </a:rPr>
              <a:t>SÃO CRISTAIS DE </a:t>
            </a:r>
            <a:r>
              <a:rPr lang="pt-BR" sz="3600" b="1" dirty="0" smtClean="0">
                <a:solidFill>
                  <a:srgbClr val="FFFF00"/>
                </a:solidFill>
              </a:rPr>
              <a:t>RARA </a:t>
            </a:r>
            <a:r>
              <a:rPr lang="pt-BR" sz="3600" b="1" dirty="0">
                <a:solidFill>
                  <a:srgbClr val="FFFF00"/>
                </a:solidFill>
              </a:rPr>
              <a:t>BELEZA</a:t>
            </a:r>
            <a:br>
              <a:rPr lang="pt-BR" sz="3600" b="1" dirty="0">
                <a:solidFill>
                  <a:srgbClr val="FFFF00"/>
                </a:solidFill>
              </a:rPr>
            </a:br>
            <a:r>
              <a:rPr lang="pt-BR" sz="3600" b="1" dirty="0">
                <a:solidFill>
                  <a:srgbClr val="FFFF00"/>
                </a:solidFill>
              </a:rPr>
              <a:t>A VIDA FICANDO MAIS ANIMADA</a:t>
            </a:r>
            <a:br>
              <a:rPr lang="pt-BR" sz="3600" b="1" dirty="0">
                <a:solidFill>
                  <a:srgbClr val="FFFF00"/>
                </a:solidFill>
              </a:rPr>
            </a:br>
            <a:endParaRPr lang="pt-BR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23652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95745" y="346364"/>
            <a:ext cx="782781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</a:rPr>
              <a:t>QUANDO SÃO LÁGRIMAS DE TRISTEZA</a:t>
            </a:r>
            <a:br>
              <a:rPr lang="pt-BR" sz="3600" b="1" dirty="0">
                <a:solidFill>
                  <a:srgbClr val="FFFF00"/>
                </a:solidFill>
              </a:rPr>
            </a:br>
            <a:r>
              <a:rPr lang="pt-BR" sz="3600" b="1" dirty="0">
                <a:solidFill>
                  <a:srgbClr val="FFFF00"/>
                </a:solidFill>
              </a:rPr>
              <a:t>POR TANTA DOR E INCOMPREENSÃO</a:t>
            </a:r>
            <a:br>
              <a:rPr lang="pt-BR" sz="3600" b="1" dirty="0">
                <a:solidFill>
                  <a:srgbClr val="FFFF00"/>
                </a:solidFill>
              </a:rPr>
            </a:br>
            <a:r>
              <a:rPr lang="pt-BR" sz="3600" b="1" dirty="0">
                <a:solidFill>
                  <a:srgbClr val="FFFF00"/>
                </a:solidFill>
              </a:rPr>
              <a:t>VOU ENXUGANDO COM A DELICADEZA</a:t>
            </a:r>
            <a:br>
              <a:rPr lang="pt-BR" sz="3600" b="1" dirty="0">
                <a:solidFill>
                  <a:srgbClr val="FFFF00"/>
                </a:solidFill>
              </a:rPr>
            </a:br>
            <a:r>
              <a:rPr lang="pt-BR" sz="3600" b="1" dirty="0">
                <a:solidFill>
                  <a:srgbClr val="FFFF00"/>
                </a:solidFill>
              </a:rPr>
              <a:t>E CONSOLANDO TAMBÉM O CORAÇÃO</a:t>
            </a:r>
            <a:br>
              <a:rPr lang="pt-BR" sz="3600" b="1" dirty="0">
                <a:solidFill>
                  <a:srgbClr val="FFFF00"/>
                </a:solidFill>
              </a:rPr>
            </a:br>
            <a:r>
              <a:rPr lang="pt-BR" sz="3600" b="1" dirty="0">
                <a:solidFill>
                  <a:srgbClr val="FFFF00"/>
                </a:solidFill>
              </a:rPr>
              <a:t/>
            </a:r>
            <a:br>
              <a:rPr lang="pt-BR" sz="3600" b="1" dirty="0">
                <a:solidFill>
                  <a:srgbClr val="FFFF00"/>
                </a:solidFill>
              </a:rPr>
            </a:br>
            <a:endParaRPr lang="pt-BR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65935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387927"/>
            <a:ext cx="874221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FF00"/>
                </a:solidFill>
              </a:rPr>
              <a:t>MUITAS LÁGRIMAS EM LETRINHAS</a:t>
            </a:r>
            <a:br>
              <a:rPr lang="pt-BR" sz="3200" b="1" dirty="0">
                <a:solidFill>
                  <a:srgbClr val="FFFF00"/>
                </a:solidFill>
              </a:rPr>
            </a:br>
            <a:r>
              <a:rPr lang="pt-BR" sz="3200" b="1" dirty="0">
                <a:solidFill>
                  <a:srgbClr val="FFFF00"/>
                </a:solidFill>
              </a:rPr>
              <a:t>DEIXO SEGUIR A MINHA EMOÇÃO</a:t>
            </a:r>
            <a:br>
              <a:rPr lang="pt-BR" sz="3200" b="1" dirty="0">
                <a:solidFill>
                  <a:srgbClr val="FFFF00"/>
                </a:solidFill>
              </a:rPr>
            </a:br>
            <a:r>
              <a:rPr lang="pt-BR" sz="3200" b="1" dirty="0">
                <a:solidFill>
                  <a:srgbClr val="FFFF00"/>
                </a:solidFill>
              </a:rPr>
              <a:t>CAEM SALPICANDO UMA FOLHINHA</a:t>
            </a:r>
            <a:br>
              <a:rPr lang="pt-BR" sz="3200" b="1" dirty="0">
                <a:solidFill>
                  <a:srgbClr val="FFFF00"/>
                </a:solidFill>
              </a:rPr>
            </a:br>
            <a:r>
              <a:rPr lang="pt-BR" sz="3200" b="1" dirty="0">
                <a:solidFill>
                  <a:srgbClr val="FFFF00"/>
                </a:solidFill>
              </a:rPr>
              <a:t>EXPULSANDO A TRISTEZA DO CORAÇÃO</a:t>
            </a:r>
            <a:br>
              <a:rPr lang="pt-BR" sz="3200" b="1" dirty="0">
                <a:solidFill>
                  <a:srgbClr val="FFFF00"/>
                </a:solidFill>
              </a:rPr>
            </a:br>
            <a:r>
              <a:rPr lang="pt-BR" sz="3200" b="1" dirty="0">
                <a:solidFill>
                  <a:srgbClr val="FFFF00"/>
                </a:solidFill>
              </a:rPr>
              <a:t/>
            </a:r>
            <a:br>
              <a:rPr lang="pt-BR" sz="3200" b="1" dirty="0">
                <a:solidFill>
                  <a:srgbClr val="FFFF00"/>
                </a:solidFill>
              </a:rPr>
            </a:br>
            <a:endParaRPr lang="pt-B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57038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0327" y="443345"/>
            <a:ext cx="850669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TAMBÉM HÁ AS LÁGRIMAS DE SAUDADE</a:t>
            </a:r>
            <a:br>
              <a:rPr lang="pt-BR" sz="3200" b="1" dirty="0">
                <a:solidFill>
                  <a:srgbClr val="FFFF00"/>
                </a:solidFill>
              </a:rPr>
            </a:br>
            <a:r>
              <a:rPr lang="pt-BR" sz="3200" b="1" dirty="0">
                <a:solidFill>
                  <a:srgbClr val="FFFF00"/>
                </a:solidFill>
              </a:rPr>
              <a:t>AQUELA QUE DIZ MUITAS VERDADES</a:t>
            </a:r>
            <a:br>
              <a:rPr lang="pt-BR" sz="3200" b="1" dirty="0">
                <a:solidFill>
                  <a:srgbClr val="FFFF00"/>
                </a:solidFill>
              </a:rPr>
            </a:br>
            <a:r>
              <a:rPr lang="pt-BR" sz="3200" b="1" dirty="0">
                <a:solidFill>
                  <a:srgbClr val="FFFF00"/>
                </a:solidFill>
              </a:rPr>
              <a:t>QUE ESTÁ A PROCURA DA FELICIDADE</a:t>
            </a:r>
            <a:br>
              <a:rPr lang="pt-BR" sz="3200" b="1" dirty="0">
                <a:solidFill>
                  <a:srgbClr val="FFFF00"/>
                </a:solidFill>
              </a:rPr>
            </a:br>
            <a:r>
              <a:rPr lang="pt-BR" sz="3200" b="1" dirty="0">
                <a:solidFill>
                  <a:srgbClr val="FFFF00"/>
                </a:solidFill>
              </a:rPr>
              <a:t>VERTENDO NO CAMINHO A SINCERIDADE</a:t>
            </a:r>
            <a:r>
              <a:rPr lang="pt-BR" sz="3200" dirty="0">
                <a:solidFill>
                  <a:srgbClr val="FFFF00"/>
                </a:solidFill>
              </a:rPr>
              <a:t/>
            </a:r>
            <a:br>
              <a:rPr lang="pt-BR" sz="3200" dirty="0">
                <a:solidFill>
                  <a:srgbClr val="FFFF00"/>
                </a:solidFill>
              </a:rPr>
            </a:br>
            <a:r>
              <a:rPr lang="pt-BR" sz="3200" dirty="0">
                <a:solidFill>
                  <a:srgbClr val="FFFF00"/>
                </a:solidFill>
              </a:rPr>
              <a:t/>
            </a:r>
            <a:br>
              <a:rPr lang="pt-BR" sz="3200" dirty="0">
                <a:solidFill>
                  <a:srgbClr val="FFFF00"/>
                </a:solidFill>
              </a:rPr>
            </a:br>
            <a:r>
              <a:rPr lang="pt-BR" sz="3200" dirty="0">
                <a:solidFill>
                  <a:srgbClr val="FFFF00"/>
                </a:solidFill>
              </a:rPr>
              <a:t/>
            </a:r>
            <a:br>
              <a:rPr lang="pt-BR" sz="3200" dirty="0">
                <a:solidFill>
                  <a:srgbClr val="FFFF00"/>
                </a:solidFill>
              </a:rPr>
            </a:br>
            <a:r>
              <a:rPr lang="pt-BR" sz="3200" dirty="0">
                <a:solidFill>
                  <a:srgbClr val="FFFF00"/>
                </a:solidFill>
              </a:rPr>
              <a:t/>
            </a:r>
            <a:br>
              <a:rPr lang="pt-BR" sz="3200" dirty="0">
                <a:solidFill>
                  <a:srgbClr val="FFFF00"/>
                </a:solidFill>
              </a:rPr>
            </a:br>
            <a:endParaRPr lang="pt-B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6567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32509" y="277091"/>
            <a:ext cx="8548255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u="sng" dirty="0" smtClean="0">
                <a:solidFill>
                  <a:srgbClr val="0070C0"/>
                </a:solidFill>
              </a:rPr>
              <a:t>Lágrimas em versos de poesia</a:t>
            </a:r>
          </a:p>
          <a:p>
            <a:pPr algn="ctr"/>
            <a:endParaRPr lang="pt-BR" sz="3600" b="1" u="sng" dirty="0" smtClean="0">
              <a:solidFill>
                <a:srgbClr val="0070C0"/>
              </a:solidFill>
            </a:endParaRPr>
          </a:p>
          <a:p>
            <a:pPr algn="ctr"/>
            <a:r>
              <a:rPr lang="pt-BR" sz="2400" b="1" u="sng" dirty="0" smtClean="0">
                <a:solidFill>
                  <a:srgbClr val="0070C0"/>
                </a:solidFill>
              </a:rPr>
              <a:t>TEXTO E FORMATAÇÃO</a:t>
            </a:r>
          </a:p>
          <a:p>
            <a:pPr algn="ctr"/>
            <a:r>
              <a:rPr lang="pt-BR" sz="2800" b="1" u="sng" dirty="0" smtClean="0">
                <a:solidFill>
                  <a:srgbClr val="0070C0"/>
                </a:solidFill>
              </a:rPr>
              <a:t>Norma Aparecida Silveira de Moraes</a:t>
            </a:r>
          </a:p>
          <a:p>
            <a:pPr algn="ctr"/>
            <a:r>
              <a:rPr lang="pt-BR" sz="2800" b="1" u="sng" dirty="0" smtClean="0">
                <a:solidFill>
                  <a:srgbClr val="0070C0"/>
                </a:solidFill>
              </a:rPr>
              <a:t>Interação á obra do poeta amigo  </a:t>
            </a:r>
            <a:r>
              <a:rPr lang="pt-BR" sz="2800" b="1" u="sng" dirty="0" err="1" smtClean="0">
                <a:solidFill>
                  <a:srgbClr val="0070C0"/>
                </a:solidFill>
              </a:rPr>
              <a:t>Facuri</a:t>
            </a:r>
            <a:endParaRPr lang="pt-BR" sz="2800" b="1" u="sng" dirty="0" smtClean="0">
              <a:solidFill>
                <a:srgbClr val="0070C0"/>
              </a:solidFill>
            </a:endParaRPr>
          </a:p>
          <a:p>
            <a:pPr algn="ctr"/>
            <a:r>
              <a:rPr lang="pt-BR" sz="2800" b="1" u="sng" dirty="0" smtClean="0">
                <a:solidFill>
                  <a:srgbClr val="0070C0"/>
                </a:solidFill>
              </a:rPr>
              <a:t>No Recanto das Letras</a:t>
            </a:r>
            <a:endParaRPr lang="pt-BR" sz="2800" b="1" u="sng" dirty="0" smtClean="0">
              <a:solidFill>
                <a:srgbClr val="0070C0"/>
              </a:solidFill>
            </a:endParaRPr>
          </a:p>
          <a:p>
            <a:pPr algn="ctr"/>
            <a:r>
              <a:rPr lang="pt-BR" sz="2800" b="1" u="sng" dirty="0" smtClean="0">
                <a:solidFill>
                  <a:srgbClr val="0070C0"/>
                </a:solidFill>
              </a:rPr>
              <a:t>Prestando minha homenagem pelo falecimento.</a:t>
            </a:r>
          </a:p>
          <a:p>
            <a:pPr algn="ctr"/>
            <a:r>
              <a:rPr lang="pt-BR" sz="2800" b="1" u="sng" dirty="0" smtClean="0">
                <a:solidFill>
                  <a:srgbClr val="0070C0"/>
                </a:solidFill>
              </a:rPr>
              <a:t>04/11/17</a:t>
            </a:r>
          </a:p>
          <a:p>
            <a:pPr algn="ctr"/>
            <a:r>
              <a:rPr lang="pt-BR" sz="2800" b="1" u="sng" dirty="0" smtClean="0">
                <a:solidFill>
                  <a:srgbClr val="0070C0"/>
                </a:solidFill>
              </a:rPr>
              <a:t>IMAGENS: GOOGLE</a:t>
            </a:r>
          </a:p>
          <a:p>
            <a:pPr algn="ctr"/>
            <a:r>
              <a:rPr lang="pt-BR" sz="2800" b="1" u="sng" dirty="0" smtClean="0">
                <a:solidFill>
                  <a:srgbClr val="0070C0"/>
                </a:solidFill>
              </a:rPr>
              <a:t>MÚSICA: André </a:t>
            </a:r>
            <a:r>
              <a:rPr lang="pt-BR" sz="2800" b="1" u="sng" smtClean="0">
                <a:solidFill>
                  <a:srgbClr val="0070C0"/>
                </a:solidFill>
              </a:rPr>
              <a:t>Riel</a:t>
            </a:r>
            <a:endParaRPr lang="pt-BR" sz="2800" b="1" u="sng" dirty="0" smtClean="0">
              <a:solidFill>
                <a:srgbClr val="0070C0"/>
              </a:solidFill>
            </a:endParaRPr>
          </a:p>
          <a:p>
            <a:pPr algn="ctr"/>
            <a:r>
              <a:rPr lang="pt-BR" sz="2800" b="1" u="sng" dirty="0" smtClean="0">
                <a:solidFill>
                  <a:srgbClr val="0070C0"/>
                </a:solidFill>
              </a:rPr>
              <a:t>Divulgação</a:t>
            </a:r>
          </a:p>
          <a:p>
            <a:pPr algn="ctr"/>
            <a:r>
              <a:rPr lang="pt-BR" sz="2800" b="1" u="sng" dirty="0" smtClean="0">
                <a:solidFill>
                  <a:srgbClr val="0070C0"/>
                </a:solidFill>
              </a:rPr>
              <a:t>Norma Silveira Moraes Slides</a:t>
            </a:r>
          </a:p>
          <a:p>
            <a:pPr algn="ctr"/>
            <a:r>
              <a:rPr lang="pt-BR" sz="2800" b="1" u="sng" dirty="0" smtClean="0">
                <a:solidFill>
                  <a:srgbClr val="0070C0"/>
                </a:solidFill>
              </a:rPr>
              <a:t>www.normasilveiramoraes.recantodasletras.com.br</a:t>
            </a:r>
            <a:endParaRPr lang="pt-BR" sz="2800" b="1" u="sng" dirty="0" smtClean="0">
              <a:solidFill>
                <a:srgbClr val="0070C0"/>
              </a:solidFill>
            </a:endParaRPr>
          </a:p>
          <a:p>
            <a:pPr algn="ctr"/>
            <a:r>
              <a:rPr lang="pt-BR" sz="2800" b="1" u="sng" dirty="0" smtClean="0">
                <a:solidFill>
                  <a:srgbClr val="0070C0"/>
                </a:solidFill>
              </a:rPr>
              <a:t>www.sergrasan.com</a:t>
            </a:r>
            <a:endParaRPr lang="pt-BR" sz="2800" b="1" u="sn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02302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99</TotalTime>
  <Words>89</Words>
  <Application>Microsoft Office PowerPoint</Application>
  <PresentationFormat>Apresentação na tela (4:3)</PresentationFormat>
  <Paragraphs>28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7</cp:revision>
  <dcterms:created xsi:type="dcterms:W3CDTF">2017-11-04T16:02:13Z</dcterms:created>
  <dcterms:modified xsi:type="dcterms:W3CDTF">2017-11-04T17:41:23Z</dcterms:modified>
</cp:coreProperties>
</file>