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3" r:id="rId29"/>
    <p:sldId id="285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73786" autoAdjust="0"/>
  </p:normalViewPr>
  <p:slideViewPr>
    <p:cSldViewPr snapToGrid="0">
      <p:cViewPr varScale="1">
        <p:scale>
          <a:sx n="41" d="100"/>
          <a:sy n="41" d="100"/>
        </p:scale>
        <p:origin x="1157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675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86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37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18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97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10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45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936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282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985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C9E9A-BC13-4B40-9B44-D2382A028582}" type="datetimeFigureOut">
              <a:rPr lang="pt-BR" smtClean="0"/>
              <a:t>11/10/2013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5F403-0804-453C-B06E-421774DCE8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4492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4691" y="471056"/>
            <a:ext cx="1145771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CONHECENDO O MISTICISMO</a:t>
            </a:r>
          </a:p>
          <a:p>
            <a:pPr algn="ctr"/>
            <a:r>
              <a:rPr lang="pt-BR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ROSACRUZ</a:t>
            </a:r>
          </a:p>
          <a:p>
            <a:pPr algn="ctr"/>
            <a:endParaRPr lang="pt-BR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endParaRPr lang="pt-BR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WWW.SERGRASAN.COM</a:t>
            </a:r>
            <a:endParaRPr lang="pt-B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46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000">
        <p14:vortex dir="r"/>
        <p:sndAc>
          <p:stSnd loop="1">
            <p:snd r:embed="rId2" name="Ernesto Cortazar-Eternity.wav"/>
          </p:stSnd>
        </p:sndAc>
      </p:transition>
    </mc:Choice>
    <mc:Fallback>
      <p:transition spd="slow" advClick="0" advTm="5000">
        <p:fade/>
        <p:sndAc>
          <p:stSnd loop="1">
            <p:snd r:embed="rId2" name="Ernesto Cortazar-Eternit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8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1094" y="634482"/>
            <a:ext cx="1076752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LUZ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VIDA, AMOR</a:t>
            </a:r>
          </a:p>
          <a:p>
            <a:pPr algn="ctr"/>
            <a:endParaRPr lang="pt-BR" sz="6000" dirty="0"/>
          </a:p>
          <a:p>
            <a:pPr algn="ctr"/>
            <a:endParaRPr lang="pt-BR" sz="6000" dirty="0" smtClean="0"/>
          </a:p>
          <a:p>
            <a:pPr algn="ctr"/>
            <a:r>
              <a:rPr lang="pt-BR" sz="9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PAZ PROFUNDA</a:t>
            </a:r>
            <a:endParaRPr lang="pt-BR" sz="9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8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645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161453" y="205274"/>
            <a:ext cx="498254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ROSACRUZ É: </a:t>
            </a:r>
          </a:p>
          <a:p>
            <a:pPr algn="ctr"/>
            <a:r>
              <a:rPr lang="pt-BR" sz="4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Misticismo, Espiritualidade,  Filosofia, Psicologia Comportamento Ciências, Saúde e Cultura Geral...</a:t>
            </a:r>
            <a:endParaRPr lang="pt-BR" sz="48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529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60218"/>
            <a:ext cx="1131916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Atendendo </a:t>
            </a:r>
            <a:r>
              <a:rPr lang="pt-BR" sz="4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pedidos de alguns leitores procuro neste pequeno espaço esclarecer algumas dúvidas sobre o trabalho místico da 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Ordem RosaCruz </a:t>
            </a:r>
            <a:r>
              <a:rPr lang="pt-BR" sz="4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AMORC. Em primeiro lugar é preciso deixar claro que esta Ordem faz um trabalho místico e filosófico sem fins 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lucrativos.</a:t>
            </a:r>
            <a:endParaRPr lang="pt-BR" sz="4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265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3" y="0"/>
            <a:ext cx="121504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6530" y="914400"/>
            <a:ext cx="111020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	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trabalho é iluminador e agente de paz e fraternidade universal. Existem muitas dúvidas e até preconceitos contra esta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escola 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mística, que tem seus ensinamentos, visando o desenvolvimento pessoal, com maior capacidade para resolver os desafios da vida, uso pleno do potencial humano de cada indivíduo.</a:t>
            </a:r>
          </a:p>
        </p:txBody>
      </p:sp>
    </p:spTree>
    <p:extLst>
      <p:ext uri="{BB962C8B-B14F-4D97-AF65-F5344CB8AC3E}">
        <p14:creationId xmlns:p14="http://schemas.microsoft.com/office/powerpoint/2010/main" val="33267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46364"/>
            <a:ext cx="11499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	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AMORC (Antiga e Mística, Ordem Rosae Crucis), não tem dogmas, e aceita qualquer estudante, de qualquer religião (não exige que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abandone a sua), 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que seja ético e 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tenha 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crença no Deus Verdadeiro, Criador do Universo e, que crê na paz e harmonização universal</a:t>
            </a:r>
          </a:p>
        </p:txBody>
      </p:sp>
    </p:spTree>
    <p:extLst>
      <p:ext uri="{BB962C8B-B14F-4D97-AF65-F5344CB8AC3E}">
        <p14:creationId xmlns:p14="http://schemas.microsoft.com/office/powerpoint/2010/main" val="133516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87927"/>
            <a:ext cx="11582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	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fornece a seus afiliados um programa de estudo individual a ser realizado em seu próprio lar, o qual tem por objetivo o desenvolvimento pessoal em: iniciativa, criatividade, intuição, concentração, capacidade para relaxar e para ter uma vida mais equilibrada, harmoniosa, saudável e produtiva.</a:t>
            </a:r>
          </a:p>
        </p:txBody>
      </p:sp>
    </p:spTree>
    <p:extLst>
      <p:ext uri="{BB962C8B-B14F-4D97-AF65-F5344CB8AC3E}">
        <p14:creationId xmlns:p14="http://schemas.microsoft.com/office/powerpoint/2010/main" val="279885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951"/>
            <a:ext cx="12192000" cy="687015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3853" y="2948473"/>
            <a:ext cx="112448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Suas práticas e experimentos visam mudar comportamentos, pensamentos e atitudes, sempre para o bem comum.</a:t>
            </a:r>
          </a:p>
        </p:txBody>
      </p:sp>
    </p:spTree>
    <p:extLst>
      <p:ext uri="{BB962C8B-B14F-4D97-AF65-F5344CB8AC3E}">
        <p14:creationId xmlns:p14="http://schemas.microsoft.com/office/powerpoint/2010/main" val="44880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9000">
        <p14:vortex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43345"/>
            <a:ext cx="116239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Promovendo também, a evolução dos seres humanos para níveis psíquicos superiores de consciência e compreensão. </a:t>
            </a:r>
            <a:br>
              <a:rPr lang="pt-BR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RosaCruz </a:t>
            </a:r>
            <a:r>
              <a:rPr lang="pt-BR" sz="4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termo composto que designa o símbolo fundamental da AMORC, uma cruz dourada com uma única rosa rubra entreaberta no centro.</a:t>
            </a:r>
          </a:p>
        </p:txBody>
      </p:sp>
    </p:spTree>
    <p:extLst>
      <p:ext uri="{BB962C8B-B14F-4D97-AF65-F5344CB8AC3E}">
        <p14:creationId xmlns:p14="http://schemas.microsoft.com/office/powerpoint/2010/main" val="378350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629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526473"/>
            <a:ext cx="112221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ao significado, vale lembrar e saber: a Cruz representa as vicissitudes da vida humana no mundo; a rosa, a evolução do Ser humano mediante essas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vicissitudes, os três pontos: LUZ, VIDA E AMOR.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962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59764" y="374754"/>
            <a:ext cx="114824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 da AMORC é a fraternidade iniciática e cultural. Transmite o conhecimento moderno de origem multimilenária para empenho pessoal e evolução do Homem e da Mulher, com ensinamentos; teorias e práticas.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4884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9567" y="644577"/>
            <a:ext cx="1109272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/>
              <a:t>	</a:t>
            </a:r>
            <a:r>
              <a:rPr lang="pt-BR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pt-BR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fraternidade, se constitui numa associação de pessoas, sem qualquer discriminação, (preconceito) baseada na premissa filosófico-mística de que todos os seres humanos são manifestações de atributos de um mesmo e único SER; por analogia, irmãos sob a paternidade de DEUS. Na AMORC, Deus, é a palavra empregada para designar o Ser Supremo, ou Ser Cósmico</a:t>
            </a:r>
            <a:r>
              <a:rPr lang="pt-BR" sz="4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3144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2301" y="221793"/>
            <a:ext cx="115873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é o Ser Supremo e Transcendente e Sua essência está em tudo e cuja consciência constitui a Alma do Ser Humano</a:t>
            </a:r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6988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9000">
        <p14:vortex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4734" y="689548"/>
            <a:ext cx="111376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os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rosacruzes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Criação é manifestação dos atributos de DEUS. </a:t>
            </a:r>
          </a:p>
        </p:txBody>
      </p:sp>
    </p:spTree>
    <p:extLst>
      <p:ext uri="{BB962C8B-B14F-4D97-AF65-F5344CB8AC3E}">
        <p14:creationId xmlns:p14="http://schemas.microsoft.com/office/powerpoint/2010/main" val="374976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4636" y="419725"/>
            <a:ext cx="113775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do nosso Coração é com se referem a Deus, entendendo-se com isto o Deus da compreensão e do sentimento de cada um, como sentimos Deus em nosso interior. </a:t>
            </a:r>
          </a:p>
        </p:txBody>
      </p:sp>
    </p:spTree>
    <p:extLst>
      <p:ext uri="{BB962C8B-B14F-4D97-AF65-F5344CB8AC3E}">
        <p14:creationId xmlns:p14="http://schemas.microsoft.com/office/powerpoint/2010/main" val="270106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9705" y="374754"/>
            <a:ext cx="11557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Creio que deu para esclarecer um pouco sobre esta escola mística que sempre busca a paz e a harmonia, mas, que já houve tantas distorções sobre o seu verdadeiro existir e ensinamento. </a:t>
            </a:r>
          </a:p>
        </p:txBody>
      </p:sp>
    </p:spTree>
    <p:extLst>
      <p:ext uri="{BB962C8B-B14F-4D97-AF65-F5344CB8AC3E}">
        <p14:creationId xmlns:p14="http://schemas.microsoft.com/office/powerpoint/2010/main" val="86876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10800000" flipV="1">
            <a:off x="104931" y="2144069"/>
            <a:ext cx="116173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AMORC</a:t>
            </a:r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LUZ, VIDA E AMOR</a:t>
            </a:r>
            <a:r>
              <a:rPr lang="pt-B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4439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4793" y="359764"/>
            <a:ext cx="115574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OLHO DE HORUS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REPRESENTA O OLHO DE DEUS QUE TUDO VÊ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323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r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5575" y="2780521"/>
            <a:ext cx="1020768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FF00"/>
                </a:solidFill>
              </a:rPr>
              <a:t>“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uer realmente amar um pássaro?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omece por abrir a porta da gaiola.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liberdade é o passo inicial.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 depois o amor pode acontecer.”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(Carlos kalibã)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607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7788" y="1978090"/>
            <a:ext cx="117938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O verdadeiro Ser vive sempre. Assim como a alma incorporada experimenta infância, maturidade e velhice dentro o mesmo corpo, assim passa também de corpo a corpo – sabem os iluminados e não se entristecem”</a:t>
            </a: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Krishna, no 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hagavad Gita) 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417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3853" y="373224"/>
            <a:ext cx="112527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Quando um só homem atinge a plenitude do amor, neutraliza o ódio de milhões” </a:t>
            </a:r>
          </a:p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(Gandhi)</a:t>
            </a:r>
            <a:endParaRPr lang="pt-BR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171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r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8498" y="690465"/>
            <a:ext cx="11837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A rosa vermelha no simbolismo ROSACRUZ, significa o homem e suas vivências aqui no planeta terra.”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FRATERNA LUZ DA SABEDORIA DIVINA ESTEJA SEMPRE PRESENTE EM SEU SER...”  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500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09127" y="1138334"/>
            <a:ext cx="117005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O SÁBIO ENCONTRA A SABEDORIA EM TODAS AS COISAS, ATÉ MESMO NA CONVERSA DE UMA CRIANÇA;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O TOLO VÊ A SUA PRÓPRIA IMAGEM EM TODO LUGAR”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 FRANZ HARTMANN)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967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3380" y="551289"/>
            <a:ext cx="1158862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A alquimia material, não era mais do que a expressão objetiva de uma transmutação infinitamente mais elevada: a da própria alma, cujo fundamento não é senão a alquimia espiritual.” “Quando um místico transmuta todos os seus defeitos nas qualidades opostas, ele conhece então a última etapa da alquimia espiritual, a saber, a iluminação.” (</a:t>
            </a: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hristian Bernard, FRC)</a:t>
            </a:r>
          </a:p>
          <a:p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4081309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98579" y="1530221"/>
            <a:ext cx="113273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Nenhuma época soube tantas e diversas coisa do homem como a nossa. Mas em verdade, nunca se soube menos o que é o homem.” (Martin Heidegger)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Você reza na sua aflição e na sua necessidade; quisera que você rezasse também na plenitude de sua alegria e em vossos dias de abundância.” (Kahlil Gibran)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11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24947" y="765110"/>
            <a:ext cx="100801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Um dia, depois de dominarmos os ventos, as ondas, as marés e a gravidade, vamos dominar por Deus as energias do amor. E, então, pela segunda vez na história da humanidade, o homem terá descoberto o FOGO” </a:t>
            </a: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(Teillhard de Chardin)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216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10546" y="3429000"/>
            <a:ext cx="110101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PROFUNDA</a:t>
            </a:r>
          </a:p>
          <a:p>
            <a:pPr algn="ctr"/>
            <a:r>
              <a:rPr lang="pt-BR" sz="6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É A SAUDAÇÃO DOS ROSACRUZES.</a:t>
            </a:r>
            <a:endParaRPr lang="pt-BR" sz="60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68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r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0270" y="405882"/>
            <a:ext cx="1143933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Internet, Site de busca da Google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Eternity – Ernesto </a:t>
            </a:r>
            <a:r>
              <a:rPr lang="pt-BR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WWW.SERGRASAN.COM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SEM CONHECER NÃO PODEMOS FAZER UM JULGAMENTO CORRETO”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PROFUNDA A TODOS, LUZ, AMOR E VIDA</a:t>
            </a:r>
            <a:r>
              <a:rPr lang="pt-BR" sz="4000" dirty="0" smtClean="0">
                <a:solidFill>
                  <a:schemeClr val="bg1"/>
                </a:solidFill>
              </a:rPr>
              <a:t>.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  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6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691</Words>
  <Application>Microsoft Office PowerPoint</Application>
  <PresentationFormat>Widescreen</PresentationFormat>
  <Paragraphs>62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6" baseType="lpstr">
      <vt:lpstr>AR BLANCA</vt:lpstr>
      <vt:lpstr>AR CHRISTY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86</cp:revision>
  <dcterms:created xsi:type="dcterms:W3CDTF">2013-10-11T18:09:41Z</dcterms:created>
  <dcterms:modified xsi:type="dcterms:W3CDTF">2013-10-11T23:20:45Z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