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5" r:id="rId3"/>
    <p:sldId id="256" r:id="rId4"/>
    <p:sldId id="260" r:id="rId5"/>
    <p:sldId id="257" r:id="rId6"/>
    <p:sldId id="258" r:id="rId7"/>
    <p:sldId id="259" r:id="rId8"/>
    <p:sldId id="266" r:id="rId9"/>
    <p:sldId id="267" r:id="rId10"/>
    <p:sldId id="268" r:id="rId11"/>
    <p:sldId id="261" r:id="rId12"/>
    <p:sldId id="262" r:id="rId13"/>
    <p:sldId id="263" r:id="rId14"/>
    <p:sldId id="264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7" r:id="rId31"/>
    <p:sldId id="288" r:id="rId3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5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3870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6893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9391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0642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231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965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5772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9398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6302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2910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EE774-5579-47C3-B41B-B8BBFF2CAA09}" type="datetimeFigureOut">
              <a:rPr lang="pt-BR" smtClean="0"/>
              <a:t>15/10/2013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1016C-5479-4736-AA03-A3D4C9F4514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2829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484909"/>
            <a:ext cx="1251065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QUERO 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 </a:t>
            </a:r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BEM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TE FAZER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</a:t>
            </a:r>
          </a:p>
          <a:p>
            <a:pPr algn="ctr"/>
            <a:endParaRPr lang="pt-BR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608618" y="6276109"/>
            <a:ext cx="4946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9DB19801-7C6A-4B2C-BE47-1952EA7DD8D8}" type="datetime2">
              <a:rPr lang="pt-BR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terça-feira, 15 de outubro de 2013</a:t>
            </a:fld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2009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  <p:sndAc>
          <p:stSnd loop="1">
            <p:snd r:embed="rId2" name="101 Strings - Somewhere My Love.wav"/>
          </p:stSnd>
        </p:sndAc>
      </p:transition>
    </mc:Choice>
    <mc:Fallback xmlns="">
      <p:transition spd="slow" advClick="0" advTm="13000">
        <p:fade/>
        <p:sndAc>
          <p:stSnd loop="1">
            <p:snd r:embed="rId5" name="101 Strings - Somewhere My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346364"/>
            <a:ext cx="1181792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Quero </a:t>
            </a:r>
            <a:r>
              <a:rPr lang="pt-BR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 algo de bom para </a:t>
            </a:r>
            <a:r>
              <a:rPr lang="pt-BR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fazer você feliz...</a:t>
            </a:r>
          </a:p>
          <a:p>
            <a:pPr algn="ctr"/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Autoria: Norma Ap. Silveira de 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Moraes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DE 02/06/2011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7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04800" y="318655"/>
            <a:ext cx="11651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essência e a criança interior sempre em harmonia com o universo, dentro de você para que seja sempre alegre e integro, completo e radiante.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607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60218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um rio para levar embora as lágrimas que rolam em seu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rosto...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uma nuvem para levar embora sua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 em momentos de sofrimentos.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3203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63236"/>
            <a:ext cx="1169323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mar para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levar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angústia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existencial quando a crise te assolar.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uma montanha bem forte para lhe dar a força que precisa para lutar por seus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ideais.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1200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77091"/>
            <a:ext cx="11637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caminho para você percorrer o rumo sempre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certo, sem medo das encruzilhadas.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um beija-flor para você sugar toda sabedoria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e o néctar da verdade.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443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29491"/>
            <a:ext cx="11623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iluminar sua vida com muitas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vitórias e sabedoria.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lua para lhe brindar com repousantes noites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sono e sonhos lindos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873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526473"/>
            <a:ext cx="113330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água para você se purificar e matar a sede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fogo para queimar todo mal 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possam ter lhe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enviado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terra para que se faça dela o lar mais harmonioso que existe e o mais fecundo em amor e paz.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969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651164"/>
            <a:ext cx="111113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ar para que respire bem forte a F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orça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inerente nele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seus pensamentos sejam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positivos tanto quanto os sentimentos.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93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401782"/>
            <a:ext cx="119564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um barco para você navegar pelos sete mares apreciando a maravilha e desfrutar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sublime beleza da natureza.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pão que te alimenta a cada dia e nunca lhe deixe passar necessidade</a:t>
            </a:r>
          </a:p>
        </p:txBody>
      </p:sp>
    </p:spTree>
    <p:extLst>
      <p:ext uri="{BB962C8B-B14F-4D97-AF65-F5344CB8AC3E}">
        <p14:creationId xmlns:p14="http://schemas.microsoft.com/office/powerpoint/2010/main" val="330626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789709"/>
            <a:ext cx="11637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melhor dos amigos para lhe oferecer o meu ombro em momentos difíceis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alegria de ter a consciência sempre tranquila pela obrigação de cada dia cumprida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6009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1177637"/>
            <a:ext cx="112637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ética para permear a longa estrada da vida com honestidade e não ser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corrompida.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pessoa deixe de pensar somente no seu ego e individualismo e passe a olhar mais pelo próximo.</a:t>
            </a:r>
          </a:p>
          <a:p>
            <a:r>
              <a:rPr lang="pt-BR" sz="4000" dirty="0">
                <a:solidFill>
                  <a:srgbClr val="FFFF00"/>
                </a:solidFill>
              </a:rPr>
              <a:t/>
            </a:r>
            <a:br>
              <a:rPr lang="pt-BR" sz="4000" dirty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7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831272"/>
            <a:ext cx="11166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como o doce que uma criança saboreia para fazer sua vida mais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sorriso mais meigo para penetrar a sua alma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318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401782"/>
            <a:ext cx="11388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superação para lhe carregar no colo enviando fluidos de entendimento, compreensão e solução para a sua vida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2768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91836" y="609601"/>
            <a:ext cx="11208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alguém mais nobre para lhe enobrecer e apontar um caminho com mais justiça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igualdade, ser discernimento e lucidez.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7570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15636"/>
            <a:ext cx="110974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solidariedade para encontrar solidariedade em cada coração humano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piedade para se compadecer de todo irmão 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sua fragilidade.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087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429491"/>
            <a:ext cx="11471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perdão para dar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mãos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duas pessoas na reconciliação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 alegria do reencontro de duas almas afins. A espontaneidade dos que amam.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366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7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526473"/>
            <a:ext cx="112914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felicidade para bater a sua porta espalhando um pouco para toda localidade onde eu possa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ir...A Energia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ositiva que abre os teus caminhos.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188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651163"/>
            <a:ext cx="1141614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AMOR, A PAZ E A VIDA, ser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 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brilhar para toda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humanidade. Eu queria ser a magia de viver, desfrutando de toda criação e beleza do universo, com todo o direito de ir e vir... 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773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374073"/>
            <a:ext cx="113745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seu irmão; seja você; pobre, rico, negro branco, baixo ou alto,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gordo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magro,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qualquer sexo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religião ou escolha sexual. Eu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somente compartilhar meus sinceros votos de tudo de bom que um verdadeiro amigo possa desejar</a:t>
            </a:r>
          </a:p>
        </p:txBody>
      </p:sp>
    </p:spTree>
    <p:extLst>
      <p:ext uri="{BB962C8B-B14F-4D97-AF65-F5344CB8AC3E}">
        <p14:creationId xmlns:p14="http://schemas.microsoft.com/office/powerpoint/2010/main" val="413614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48145" y="803565"/>
            <a:ext cx="114438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tempo, que faça valer todos os seus sonhos, concretizados e valorizados. Queria também ser o tempo que apaga todas as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magóas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sofrimentos dando lugar ao novo.</a:t>
            </a:r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139915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04800"/>
            <a:ext cx="11485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sempre ser uma semente do bem, não importa o tamanho, o que importa é o que brota de minha simples palavras que saem do coração em momentos de grande inspiração e meditação sobre a vida e o existir no mundo circundante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6587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290945"/>
            <a:ext cx="116793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balsamo para suas feridas cicatrizar, levando a auto-estima bem alta para o seu viver</a:t>
            </a:r>
            <a:r>
              <a:rPr lang="pt-BR" sz="4000" dirty="0" smtClean="0">
                <a:solidFill>
                  <a:srgbClr val="FFFF00"/>
                </a:solidFill>
              </a:rPr>
              <a:t>. Ser seu auto conhecimento para fazer você feliz.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489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831273"/>
            <a:ext cx="1112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esperança para que você tenha sempre novos projetos, novas motivações.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ser perseverança e a determinação que faz seus sonhos germinar.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8648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734291"/>
            <a:ext cx="11610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paciência e a bondade para consertar todos os erros, ensinar a verdade da vida, para que todos possam viver plenamente.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96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04800" y="554183"/>
            <a:ext cx="1158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honestidade para acabar com a desonestidade do meu país, dando mais qualidade de vida a seus habitantes.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4814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872836"/>
            <a:ext cx="11804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a benevolência e a humildade para fazer de todo ser humano mais amoroso e solidário com os mais necessitados.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337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60218"/>
            <a:ext cx="11665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o bem lutando contra o mal que assola o planeta terra, a paz para terminar com toda guerra e conflitos.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8011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18655"/>
            <a:ext cx="116516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ser a pureza e a perfeição que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eus deseja para fazer da terra um paraíso de magia e encantamento, onde só reinasse o AMOR. E este começa dentro de cada alma.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6228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692727"/>
            <a:ext cx="11637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Concluindo eu quero ser a paz, o amor para fazer alguém feliz, ser a igualdade e fraternidade universal.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queria ser só o AMOR , que constrói o bem e destrói o mal.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6064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2454" y="270164"/>
            <a:ext cx="117070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 smtClean="0">
                <a:solidFill>
                  <a:srgbClr val="FFFF00"/>
                </a:solidFill>
              </a:rPr>
              <a:t>Poema : Eu quero ser </a:t>
            </a:r>
            <a:r>
              <a:rPr lang="pt-BR" sz="4000" b="1" u="sng" dirty="0" smtClean="0">
                <a:solidFill>
                  <a:srgbClr val="FFFF00"/>
                </a:solidFill>
              </a:rPr>
              <a:t> o bem e te fazer </a:t>
            </a:r>
            <a:r>
              <a:rPr lang="pt-BR" sz="4000" b="1" u="sng" dirty="0" smtClean="0">
                <a:solidFill>
                  <a:srgbClr val="FFFF00"/>
                </a:solidFill>
              </a:rPr>
              <a:t>feliz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Autoria: Norma Aparecida Silveira de Moraes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Apresentação: Norma Aparecida Silveira de Moraes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Imagens: Pessoais e do Google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Música: STRINGS SOMEWHERE MY LOVE- E.CORTAZAR</a:t>
            </a:r>
          </a:p>
          <a:p>
            <a:endParaRPr lang="pt-BR" sz="4000" b="1" u="sng" dirty="0" smtClean="0">
              <a:solidFill>
                <a:srgbClr val="FFFF00"/>
              </a:solidFill>
            </a:endParaRP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Divulgação: </a:t>
            </a:r>
            <a:r>
              <a:rPr lang="pt-BR" sz="4000" b="1" u="sng" dirty="0" smtClean="0">
                <a:solidFill>
                  <a:srgbClr val="FFFF00"/>
                </a:solidFill>
                <a:hlinkClick r:id="rId3"/>
              </a:rPr>
              <a:t>WWW.SERGRASAN.COM</a:t>
            </a:r>
            <a:endParaRPr lang="pt-BR" sz="4000" b="1" u="sng" dirty="0" smtClean="0">
              <a:solidFill>
                <a:srgbClr val="FFFF00"/>
              </a:solidFill>
            </a:endParaRP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NORMASILVEIRAMORAESSLIDES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Data 15/10/2013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0836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curtains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833</Words>
  <Application>Microsoft Office PowerPoint</Application>
  <PresentationFormat>Widescreen</PresentationFormat>
  <Paragraphs>54</Paragraphs>
  <Slides>31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7" baseType="lpstr">
      <vt:lpstr>AR BERKLEY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53</cp:revision>
  <dcterms:created xsi:type="dcterms:W3CDTF">2013-10-13T19:15:45Z</dcterms:created>
  <dcterms:modified xsi:type="dcterms:W3CDTF">2013-10-15T17:23:36Z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