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1" r:id="rId11"/>
    <p:sldId id="266" r:id="rId12"/>
    <p:sldId id="268" r:id="rId13"/>
    <p:sldId id="257" r:id="rId14"/>
    <p:sldId id="269" r:id="rId15"/>
    <p:sldId id="270" r:id="rId16"/>
    <p:sldId id="272" r:id="rId17"/>
    <p:sldId id="273" r:id="rId18"/>
    <p:sldId id="274" r:id="rId19"/>
    <p:sldId id="276" r:id="rId20"/>
    <p:sldId id="275" r:id="rId21"/>
    <p:sldId id="277" r:id="rId22"/>
    <p:sldId id="278" r:id="rId23"/>
    <p:sldId id="267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51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6378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1616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2123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8965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914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0923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2310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4509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8522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958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9AEFE-7160-4EE5-B69A-3FA12CA855C0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5534C-027F-4A0B-856C-4098404701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708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1673" y="277091"/>
            <a:ext cx="11817927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HOJE </a:t>
            </a:r>
            <a:r>
              <a:rPr lang="pt-BR" sz="8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QUERO </a:t>
            </a:r>
            <a:r>
              <a:rPr lang="pt-BR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DIZER</a:t>
            </a:r>
          </a:p>
          <a:p>
            <a:pPr algn="ctr"/>
            <a:r>
              <a:rPr lang="pt-BR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 </a:t>
            </a:r>
            <a:r>
              <a:rPr lang="pt-BR" sz="8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QUE TE </a:t>
            </a:r>
            <a:r>
              <a:rPr lang="pt-BR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AMO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 </a:t>
            </a:r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 (NOSSA </a:t>
            </a:r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HISTÓRIA DE AMOR)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09/10/13 </a:t>
            </a:r>
            <a:b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AUTORIA :Norma Aparecida Silveira de </a:t>
            </a:r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Moraes</a:t>
            </a:r>
          </a:p>
          <a:p>
            <a:pPr algn="ctr"/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  <a:p>
            <a:pPr algn="ctr"/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  <a:hlinkClick r:id="rId4"/>
              </a:rPr>
              <a:t>WWW.SERGRASAN.COM/</a:t>
            </a:r>
            <a:endParaRPr lang="pt-BR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  <a:p>
            <a:pPr algn="ctr"/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NORMASILVEIRAMORAES</a:t>
            </a:r>
          </a:p>
          <a:p>
            <a:pPr algn="ctr"/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SLIDES</a:t>
            </a:r>
          </a:p>
          <a:p>
            <a:pPr algn="ctr"/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307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  <p:sndAc>
          <p:stSnd loop="1">
            <p:snd r:embed="rId2" name="16 - Carinhoso  1.49 cut.wav"/>
          </p:stSnd>
        </p:sndAc>
      </p:transition>
    </mc:Choice>
    <mc:Fallback xmlns="">
      <p:transition spd="slow" advClick="0" advTm="15000">
        <p:fade/>
        <p:sndAc>
          <p:stSnd loop="1">
            <p:snd r:embed="rId5" name="16 - Carinhoso  1.49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58255" cy="706581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235527"/>
            <a:ext cx="117209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Percorrendo estradas vastas 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Ou caminhos tortuosos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Pela estrada da vida seguindo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 o amor seguindo comigo, impetuoso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708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401782"/>
            <a:ext cx="114715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De lágrimas e sorrisos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É feita a vida, o destino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Um livro de páginas brancas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Esperando 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uma história, um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novo ensino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/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586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2660"/>
            <a:ext cx="12593782" cy="714065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93964"/>
            <a:ext cx="118594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Pela beleza de grande amor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Fala sempre mais alto o coração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Vivendo momentos felizes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De sublime emoção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103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32509"/>
            <a:ext cx="11430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Hoje só quero dizer que te amo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Nestes simples versos a escrever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De alma transparente livre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De um jeito que você possa entender</a:t>
            </a:r>
          </a:p>
        </p:txBody>
      </p:sp>
    </p:spTree>
    <p:extLst>
      <p:ext uri="{BB962C8B-B14F-4D97-AF65-F5344CB8AC3E}">
        <p14:creationId xmlns:p14="http://schemas.microsoft.com/office/powerpoint/2010/main" val="3518743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01782"/>
            <a:ext cx="116932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T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antos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anos estamos juntos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Meses, horas, minutos de amor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Atravessando as lições da vida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Entre, felicidade, alegria e até muita dor</a:t>
            </a:r>
          </a:p>
        </p:txBody>
      </p:sp>
    </p:spTree>
    <p:extLst>
      <p:ext uri="{BB962C8B-B14F-4D97-AF65-F5344CB8AC3E}">
        <p14:creationId xmlns:p14="http://schemas.microsoft.com/office/powerpoint/2010/main" val="1564820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80109"/>
            <a:ext cx="12192000" cy="72874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43345"/>
            <a:ext cx="112360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Passeando 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junto,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olhando as flores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 natureza exuberante contemplando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O belo passear do sol, pela terra,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 o luar na noite adentrando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/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454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2454" y="263236"/>
            <a:ext cx="117070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Um manto de estrelas cintilantes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Embalando o nosso 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bem querer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/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Nuvens de algodão formando coisas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 o nosso desejo a estremecer...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dirty="0">
                <a:solidFill>
                  <a:srgbClr val="FF0000"/>
                </a:solidFill>
              </a:rPr>
              <a:t/>
            </a:r>
            <a:br>
              <a:rPr lang="pt-BR" dirty="0">
                <a:solidFill>
                  <a:srgbClr val="FF0000"/>
                </a:solidFill>
              </a:rPr>
            </a:b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412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000"/>
    </mc:Choice>
    <mc:Fallback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302835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1999" y="678872"/>
            <a:ext cx="112914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Hoje quero apenas dizer que te amo</a:t>
            </a:r>
            <a:b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Embalada me pego em recordação</a:t>
            </a:r>
            <a:b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Aquela canção, fragrância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, foto, 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baile...</a:t>
            </a:r>
            <a:b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Momentos de folguedos e paixão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/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054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32509" y="387927"/>
            <a:ext cx="114992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Uma história de amor para ser completa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Tem que ter romance no ar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Passeios de mãos dadas e beijos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Muito carinho e entrega no olhar 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390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385964" cy="761070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3964" y="484909"/>
            <a:ext cx="114715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É um bem querer que 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nunca se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acaba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Doces beijos a cada amanhecer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Sentimentos e momentos felizes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As almas se fundem em um só ser</a:t>
            </a:r>
            <a:r>
              <a:rPr lang="pt-BR" dirty="0">
                <a:solidFill>
                  <a:srgbClr val="FF0000"/>
                </a:solidFill>
              </a:rPr>
              <a:t/>
            </a:r>
            <a:br>
              <a:rPr lang="pt-BR" dirty="0">
                <a:solidFill>
                  <a:srgbClr val="FF0000"/>
                </a:solidFill>
              </a:rPr>
            </a:br>
            <a:r>
              <a:rPr lang="pt-BR" dirty="0">
                <a:solidFill>
                  <a:srgbClr val="FF0000"/>
                </a:solidFill>
              </a:rPr>
              <a:t/>
            </a:r>
            <a:br>
              <a:rPr lang="pt-BR" dirty="0">
                <a:solidFill>
                  <a:srgbClr val="FF0000"/>
                </a:solidFill>
              </a:rPr>
            </a:b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466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60218"/>
            <a:ext cx="113053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Nunca quis ser mais uma em sua cama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Nosso amor tem cumplicidade, é para durar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De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estímulo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recompensas;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existir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De ternura, abraços e beijos exaltar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675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90945" y="387927"/>
            <a:ext cx="115546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O amor que existe entre um homem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uma 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mulher,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é muito belo e forte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Quando formam 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então um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par perfeito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É uma união que dura até a </a:t>
            </a: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morte...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/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631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235527"/>
            <a:ext cx="120118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É um só pertencer em cada situação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Nos momentos de alegria e tristeza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Vivendo </a:t>
            </a: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um enlace abençoado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Nada consegue atrapalhar esta beleza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/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45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192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277091"/>
            <a:ext cx="113053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Para uma união feliz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Precisa haver respeito para ser harmoniosa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As almas são entrelaçados pelo amor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Vivendo felizes num "jardim de rosas"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363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318655"/>
            <a:ext cx="112083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Abraços,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beijos 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cafunés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Muito ardor e comprometimento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Cultivar cada dia a relação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Caminhando juntos em pensamento</a:t>
            </a:r>
          </a:p>
        </p:txBody>
      </p:sp>
    </p:spTree>
    <p:extLst>
      <p:ext uri="{BB962C8B-B14F-4D97-AF65-F5344CB8AC3E}">
        <p14:creationId xmlns:p14="http://schemas.microsoft.com/office/powerpoint/2010/main" val="368444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1999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21673"/>
            <a:ext cx="116932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Que doçura o seu jeito de ser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Tão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meigo, romântico, homem ideal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Mesmo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nas brigas de um casal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Há respeito e diálogo, nada anormal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183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18655"/>
            <a:ext cx="113745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Sou fascinada pelo verdadeiro amor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Não saberia viver sozinha, porém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Escrevendo assim uma história de amor</a:t>
            </a:r>
            <a:b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</a:br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Sentimentos revelados e inspirados do além...</a:t>
            </a:r>
          </a:p>
          <a:p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11337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443345"/>
            <a:ext cx="119564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Como é bom poder dizer que te amo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Participar deste agora com você, meu amor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Conviver com sua felicidade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Vivendo juntos toda alegria e dor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315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18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93964"/>
            <a:ext cx="116655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Hoje quero dizer que te amo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Que gosto de sair com você pelo mundo afora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Curtir juntos tanta beleza do universo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Sentir o nosso amor tão forte a toda hora</a:t>
            </a: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578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2000" cy="705196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8655" y="304800"/>
            <a:ext cx="114161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Curtir belas noites de luar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Onde a imaginação passeia pelo noite a sonhar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O encontro de duas almas enamoradas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Esquecendo o mundo lá fora, a namorar...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1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" y="0"/>
            <a:ext cx="12095018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277091"/>
            <a:ext cx="112221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Hoje só quero dizer que te amo</a:t>
            </a:r>
          </a:p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Seguindo na vida o mesmo caminho</a:t>
            </a:r>
          </a:p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Construindo com muito amor</a:t>
            </a:r>
          </a:p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Nosso lar, o nosso ninho...</a:t>
            </a:r>
          </a:p>
          <a:p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149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28600"/>
            <a:ext cx="11831781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Poema: Hoje quero dizer que te amo</a:t>
            </a:r>
          </a:p>
          <a:p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Autoria: Norma Aparecida Silveira de Moraes</a:t>
            </a:r>
          </a:p>
          <a:p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Formatação: Norma Aparecida Silveira de Moraes</a:t>
            </a:r>
          </a:p>
          <a:p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Música: Carinhoso- Ernesto </a:t>
            </a:r>
            <a:r>
              <a:rPr lang="pt-BR" sz="5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Cortazar</a:t>
            </a:r>
            <a:endParaRPr lang="pt-BR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  <a:p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Imagem: Internet </a:t>
            </a:r>
            <a:r>
              <a:rPr lang="pt-BR" sz="5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Keppe</a:t>
            </a:r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 Guru e Google</a:t>
            </a:r>
          </a:p>
          <a:p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Divulgação: </a:t>
            </a:r>
            <a:r>
              <a:rPr lang="pt-BR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  <a:hlinkClick r:id="rId3"/>
              </a:rPr>
              <a:t>www.sergrasan.com</a:t>
            </a:r>
            <a:endParaRPr lang="pt-BR" sz="6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  <a:p>
            <a:r>
              <a:rPr lang="pt-BR" sz="66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Muito grata pela visita, que Deus abençoe...</a:t>
            </a:r>
          </a:p>
          <a:p>
            <a:endParaRPr lang="pt-BR" sz="5400" b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  <a:p>
            <a:endParaRPr lang="pt-BR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ARTER" panose="02000000000000000000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-1260764" y="457200"/>
            <a:ext cx="692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 smtClean="0"/>
          </a:p>
          <a:p>
            <a:endParaRPr lang="pt-BR" dirty="0"/>
          </a:p>
          <a:p>
            <a:endParaRPr lang="pt-BR" smtClean="0"/>
          </a:p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6262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5000">
        <p15:prstTrans prst="fractur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268</Words>
  <Application>Microsoft Office PowerPoint</Application>
  <PresentationFormat>Widescreen</PresentationFormat>
  <Paragraphs>50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8" baseType="lpstr">
      <vt:lpstr>AR CARTER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38</cp:revision>
  <dcterms:created xsi:type="dcterms:W3CDTF">2013-10-28T10:53:54Z</dcterms:created>
  <dcterms:modified xsi:type="dcterms:W3CDTF">2013-10-30T22:30:18Z</dcterms:modified>
  <cp:contentStatus/>
</cp:coreProperties>
</file>