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2" r:id="rId1"/>
  </p:sldMasterIdLst>
  <p:sldIdLst>
    <p:sldId id="361" r:id="rId2"/>
    <p:sldId id="373" r:id="rId3"/>
    <p:sldId id="374" r:id="rId4"/>
    <p:sldId id="369" r:id="rId5"/>
    <p:sldId id="362" r:id="rId6"/>
    <p:sldId id="366" r:id="rId7"/>
    <p:sldId id="367" r:id="rId8"/>
    <p:sldId id="370" r:id="rId9"/>
    <p:sldId id="363" r:id="rId10"/>
    <p:sldId id="371" r:id="rId11"/>
    <p:sldId id="372" r:id="rId12"/>
    <p:sldId id="365" r:id="rId13"/>
    <p:sldId id="368" r:id="rId14"/>
    <p:sldId id="364" r:id="rId15"/>
    <p:sldId id="376" r:id="rId16"/>
    <p:sldId id="375" r:id="rId1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99"/>
    <a:srgbClr val="FD357C"/>
    <a:srgbClr val="006600"/>
    <a:srgbClr val="C4041F"/>
    <a:srgbClr val="FF0000"/>
    <a:srgbClr val="04480C"/>
    <a:srgbClr val="FFB7F1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E0E1C-E86A-4D65-A473-DC88A18798D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F10B-39A6-428F-8164-78C65DFA88F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2BCDF7-9470-40D2-9FAC-FF23E0FA18E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2A9E97-00A3-43BB-B8F7-18F73DB12B3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E1EF6-6315-46D2-BB13-9A173A69683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3FB98-2C43-4AA5-940E-770F124051B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963A7-7010-4B4D-BD6F-172CEFCD864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69BDC-00C1-4D83-AF1D-5B0D7001E5B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5FEF79-8DB0-44A5-87C9-C8BB0A142901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04866-4FA1-4181-9F21-BF6C65584F1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F832BB-0685-4ACF-8E35-6897FD6E9BA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conteúdo e 2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2A19A9E-10C9-486C-8DB1-122A39B7A75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505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C016E2-9528-417B-ADCF-806540522A3A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00">
                <a:gamma/>
                <a:shade val="46275"/>
                <a:invGamma/>
              </a:srgbClr>
            </a:gs>
            <a:gs pos="50000">
              <a:srgbClr val="006600"/>
            </a:gs>
            <a:gs pos="100000">
              <a:srgbClr val="0066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1848"/>
            <a:ext cx="9144000" cy="687984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4260" y="-21848"/>
            <a:ext cx="9252520" cy="690169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1640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169876" y="908720"/>
            <a:ext cx="6912768" cy="4546382"/>
          </a:xfrm>
          <a:prstGeom prst="rect">
            <a:avLst/>
          </a:prstGeom>
          <a:noFill/>
        </p:spPr>
        <p:txBody>
          <a:bodyPr wrap="none" rtlCol="0">
            <a:prstTxWarp prst="textWave2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4800" b="1" i="1" dirty="0" smtClean="0">
                <a:ln w="22225">
                  <a:solidFill>
                    <a:srgbClr val="FF9900"/>
                  </a:solidFill>
                  <a:prstDash val="solid"/>
                </a:ln>
                <a:solidFill>
                  <a:srgbClr val="FFCC99"/>
                </a:solidFill>
              </a:rPr>
              <a:t>É PRIMAVERA, E EU</a:t>
            </a:r>
          </a:p>
          <a:p>
            <a:endParaRPr lang="pt-BR" sz="4800" b="1" i="1" dirty="0">
              <a:ln w="22225">
                <a:solidFill>
                  <a:srgbClr val="FF9900"/>
                </a:solidFill>
                <a:prstDash val="solid"/>
              </a:ln>
              <a:solidFill>
                <a:srgbClr val="FFCC99"/>
              </a:solidFill>
            </a:endParaRPr>
          </a:p>
          <a:p>
            <a:pPr algn="ctr"/>
            <a:r>
              <a:rPr lang="pt-BR" sz="4800" b="1" i="1" dirty="0" smtClean="0">
                <a:ln w="22225">
                  <a:solidFill>
                    <a:srgbClr val="FF9900"/>
                  </a:solidFill>
                  <a:prstDash val="solid"/>
                </a:ln>
                <a:solidFill>
                  <a:srgbClr val="FFCC99"/>
                </a:solidFill>
              </a:rPr>
              <a:t>TE OFEREÇO</a:t>
            </a:r>
          </a:p>
          <a:p>
            <a:endParaRPr lang="pt-BR" sz="4800" b="1" i="1" dirty="0">
              <a:ln w="22225">
                <a:solidFill>
                  <a:srgbClr val="FF9900"/>
                </a:solidFill>
                <a:prstDash val="solid"/>
              </a:ln>
              <a:solidFill>
                <a:srgbClr val="FFCC99"/>
              </a:solidFill>
            </a:endParaRPr>
          </a:p>
          <a:p>
            <a:pPr algn="ctr"/>
            <a:r>
              <a:rPr lang="pt-BR" sz="4800" b="1" i="1" dirty="0" smtClean="0">
                <a:ln w="22225">
                  <a:solidFill>
                    <a:srgbClr val="FF9900"/>
                  </a:solidFill>
                  <a:prstDash val="solid"/>
                </a:ln>
                <a:solidFill>
                  <a:srgbClr val="FFCC99"/>
                </a:solidFill>
              </a:rPr>
              <a:t>FLORES...</a:t>
            </a:r>
            <a:endParaRPr lang="pt-BR" sz="4800" b="1" i="1" dirty="0">
              <a:ln w="22225">
                <a:solidFill>
                  <a:srgbClr val="FF9900"/>
                </a:solidFill>
                <a:prstDash val="solid"/>
              </a:ln>
              <a:solidFill>
                <a:srgbClr val="FFCC99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27584" y="6093296"/>
            <a:ext cx="399763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 smtClean="0">
                <a:ln w="6600">
                  <a:solidFill>
                    <a:srgbClr val="FF99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  <a:endParaRPr lang="pt-BR" sz="4400" b="1" dirty="0">
              <a:ln w="6600">
                <a:solidFill>
                  <a:srgbClr val="FF99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>
        <p:sndAc>
          <p:stSnd loop="1">
            <p:snd r:embed="rId2" name="Dilermando Reis - Abismo de Rosas.wav"/>
          </p:stSnd>
        </p:sndAc>
      </p:transition>
    </mc:Choice>
    <mc:Fallback xmlns="">
      <p:transition advTm="20000">
        <p:sndAc>
          <p:stSnd loop="1">
            <p:snd r:embed="rId5" name="Dilermando Reis - Abismo de Ros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5818"/>
            <a:ext cx="9323512" cy="6893818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323512" cy="706521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476673"/>
            <a:ext cx="6678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Chegou mais uma 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primavera.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É tempo de se renovar e jogar fora o 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velho.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158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957392"/>
          </a:xfrm>
          <a:solidFill>
            <a:srgbClr val="00B0F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" y="-171400"/>
            <a:ext cx="9393088" cy="7488832"/>
          </a:xfrm>
        </p:spPr>
      </p:pic>
      <p:sp>
        <p:nvSpPr>
          <p:cNvPr id="3" name="Retângulo 2"/>
          <p:cNvSpPr/>
          <p:nvPr/>
        </p:nvSpPr>
        <p:spPr>
          <a:xfrm>
            <a:off x="2286000" y="260648"/>
            <a:ext cx="6606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Cortar a ponte por onde já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passou.</a:t>
            </a:r>
            <a:endParaRPr lang="pt-BR" sz="24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 Esquecer o que passou e ter novas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ideias. </a:t>
            </a:r>
            <a:endParaRPr lang="pt-BR" sz="24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 Superar dores e conquistar a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vitória.</a:t>
            </a:r>
            <a:endParaRPr lang="pt-BR" sz="24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Elaborar </a:t>
            </a:r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perdas e deixar entrar o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novo.</a:t>
            </a:r>
            <a:endParaRPr lang="pt-BR" sz="24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1690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836" y="857250"/>
            <a:ext cx="7524328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973962"/>
            <a:ext cx="5688632" cy="2796902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899592" y="274638"/>
            <a:ext cx="66247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Ofereço-te flores amarelas para dar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ânimo,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Prosperidade e sabedoria em tuas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decisões.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11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794"/>
            <a:ext cx="9144000" cy="687779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97152" y="-59593"/>
            <a:ext cx="4546848" cy="691759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56" y="-63946"/>
            <a:ext cx="4616624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692697"/>
            <a:ext cx="907300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flores, vermelhas e rubi para estimular 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ânimo,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Dar vontade de lutar e seguir tua missão de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vida.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verdes para estimular 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esperança.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Esperança de vida plena cura, de conquistas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superações.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1738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9392"/>
            <a:ext cx="9361040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864" y="810702"/>
            <a:ext cx="7020272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620688"/>
            <a:ext cx="8507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rosas para estimular 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amor.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Para elevar tua alma e tuas aptidões em suas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atitudes.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1947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947" y="-10294"/>
            <a:ext cx="9144000" cy="686829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548680"/>
            <a:ext cx="8435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violetas para estimular a pureza de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espírito.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Para fazer limpeza enérgica e te conduzir a nobreza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vitória.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71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2264" y="3428"/>
            <a:ext cx="4641736" cy="695396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240" y="-20568"/>
            <a:ext cx="4536504" cy="699281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548680"/>
            <a:ext cx="9361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rgbClr val="C4041F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brancas para estimular a </a:t>
            </a:r>
            <a:r>
              <a:rPr lang="pt-BR" sz="2400" b="1" dirty="0" smtClean="0">
                <a:ln w="6600">
                  <a:solidFill>
                    <a:srgbClr val="C4041F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pureza.</a:t>
            </a:r>
            <a:endParaRPr lang="pt-BR" sz="2400" b="1" dirty="0">
              <a:ln w="6600">
                <a:solidFill>
                  <a:srgbClr val="C4041F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C4041F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Em todos os atos e te purificar dos males enviados a tua </a:t>
            </a:r>
            <a:r>
              <a:rPr lang="pt-BR" sz="2400" b="1" dirty="0" smtClean="0">
                <a:ln w="6600">
                  <a:solidFill>
                    <a:srgbClr val="C4041F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pessoa.</a:t>
            </a:r>
            <a:endParaRPr lang="pt-BR" sz="2400" b="1" dirty="0">
              <a:ln w="6600">
                <a:solidFill>
                  <a:srgbClr val="C4041F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5083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252520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1429068"/>
            <a:ext cx="4320480" cy="3528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404664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azuis para estimular a paciência e constância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em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tudo que fazer com poder e proteção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cósmica.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429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9239"/>
            <a:ext cx="9144000" cy="704251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436" y="-115277"/>
            <a:ext cx="9179436" cy="708855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274638"/>
            <a:ext cx="8856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 te flores de todas as cores para estimular a vida</a:t>
            </a:r>
          </a:p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De empreenderes e conceituosos no bem </a:t>
            </a:r>
            <a:r>
              <a:rPr lang="pt-BR" sz="2400" b="1" dirty="0" smtClean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maior.</a:t>
            </a:r>
            <a:endParaRPr lang="pt-BR" sz="2400" b="1" dirty="0">
              <a:ln w="6600">
                <a:solidFill>
                  <a:srgbClr val="FF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endParaRPr lang="pt-BR" sz="2400" b="1" dirty="0">
              <a:ln w="6600">
                <a:solidFill>
                  <a:srgbClr val="FF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Ofereço-te flores para mostrar Deus em cada </a:t>
            </a:r>
            <a:r>
              <a:rPr lang="pt-BR" sz="2400" b="1" dirty="0" smtClean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pétala.</a:t>
            </a:r>
            <a:endParaRPr lang="pt-BR" sz="2400" b="1" dirty="0">
              <a:ln w="6600">
                <a:solidFill>
                  <a:srgbClr val="FF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Consagrar a vida aos desígnios sagrados e </a:t>
            </a:r>
            <a:r>
              <a:rPr lang="pt-BR" sz="2400" b="1" dirty="0" smtClean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confiar.</a:t>
            </a:r>
            <a:endParaRPr lang="pt-BR" sz="2400" b="1" dirty="0">
              <a:ln w="6600">
                <a:solidFill>
                  <a:srgbClr val="FF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808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113" y="0"/>
            <a:ext cx="9133706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57200" y="116632"/>
            <a:ext cx="8229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para estimular a fé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misericórdia,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Com a humanidade e planeta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também.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variadas para estimular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A cura, superação e fé na providencia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divina.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4333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26" y="0"/>
            <a:ext cx="9131374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692696"/>
            <a:ext cx="781236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1196752"/>
            <a:ext cx="5904656" cy="387900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174948"/>
            <a:ext cx="7787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Ofereço-te flores para convidar ao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bem.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E confiar na justiça divina que nunca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falha.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Ofereço-te flores para lutar contra 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preconceito.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Contra a violência e desigualdade para mais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liberdade.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899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18281"/>
            <a:ext cx="9252520" cy="697567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5720" y="1813892"/>
            <a:ext cx="1584176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2360" y="-18281"/>
            <a:ext cx="1436722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79512" y="274638"/>
            <a:ext cx="87141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Ofereço-te flores para celebrar a Vida, o Amor e </a:t>
            </a:r>
            <a:r>
              <a:rPr lang="pt-BR" sz="2400" b="1" dirty="0" smtClean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luz.</a:t>
            </a:r>
            <a:endParaRPr lang="pt-BR" sz="2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PAZ PROFUNDA A TODOS EM NOME DO CRIADOR (DEUS)</a:t>
            </a:r>
          </a:p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ABANDONE-SE NO COLO DE </a:t>
            </a:r>
            <a:r>
              <a:rPr lang="pt-BR" sz="2400" b="1" dirty="0" smtClean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DEUS.</a:t>
            </a:r>
            <a:endParaRPr lang="pt-BR" sz="2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COLOQUE SUA VIDA NO TRONO DE </a:t>
            </a:r>
            <a:r>
              <a:rPr lang="pt-BR" sz="2400" b="1" dirty="0" smtClean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DEUS.</a:t>
            </a:r>
            <a:endParaRPr lang="pt-BR" sz="2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ELE SABE O QUE FAZ E COMO </a:t>
            </a:r>
            <a:r>
              <a:rPr lang="pt-BR" sz="2400" b="1" dirty="0" smtClean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FAZER.</a:t>
            </a:r>
            <a:endParaRPr lang="pt-BR" sz="2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1960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-99392"/>
            <a:ext cx="4499992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278" y="1714500"/>
            <a:ext cx="4670286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274638"/>
            <a:ext cx="8507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2400" b="1" dirty="0">
                <a:ln w="6600">
                  <a:solidFill>
                    <a:srgbClr val="FD357C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Pois nada é por acaso, em cada ocorrência há uma </a:t>
            </a:r>
            <a:r>
              <a:rPr lang="pt-BR" sz="2400" b="1" dirty="0" smtClean="0">
                <a:ln w="6600">
                  <a:solidFill>
                    <a:srgbClr val="FD357C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lição.</a:t>
            </a:r>
            <a:endParaRPr lang="pt-BR" sz="2400" b="1" dirty="0">
              <a:ln w="6600">
                <a:solidFill>
                  <a:srgbClr val="FD357C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FD357C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Tudo vai ser superado, e tudo vai </a:t>
            </a:r>
            <a:r>
              <a:rPr lang="pt-BR" sz="2400" b="1" dirty="0" smtClean="0">
                <a:ln w="6600">
                  <a:solidFill>
                    <a:srgbClr val="FD357C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melhorar. </a:t>
            </a:r>
            <a:endParaRPr lang="pt-BR" sz="2400" b="1" dirty="0">
              <a:ln w="6600">
                <a:solidFill>
                  <a:srgbClr val="FD357C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074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8" y="-99392"/>
            <a:ext cx="9144000" cy="697970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4572000" cy="695739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2000" y="-99392"/>
            <a:ext cx="4575418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274638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Seja muito abençoado e seja você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mesmo.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Sem medo de viver feliz e na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fé.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E confie plenamente em sua fé ela te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salvará.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Dos traumas e dores que o tempo apagam... </a:t>
            </a:r>
          </a:p>
        </p:txBody>
      </p:sp>
    </p:spTree>
    <p:extLst>
      <p:ext uri="{BB962C8B-B14F-4D97-AF65-F5344CB8AC3E}">
        <p14:creationId xmlns:p14="http://schemas.microsoft.com/office/powerpoint/2010/main" val="118316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44000" cy="7029400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6238"/>
            <a:ext cx="9144000" cy="7029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91680" y="1052736"/>
            <a:ext cx="65195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Texto: É primavera e te ofereço flores...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Autor: Norma Aparecida Silveira de Moraes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Formatação: Dorotéia Gomes.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Imagens: Internet</a:t>
            </a:r>
          </a:p>
          <a:p>
            <a:r>
              <a:rPr lang="pt-BR" sz="2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Divulgação:www.sergrasan.com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835696" y="3140968"/>
            <a:ext cx="40821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Doroteia Gomes Slides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doroteiagomes06@gmail.com</a:t>
            </a:r>
            <a:endParaRPr lang="pt-BR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835696" y="3971966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Norma Silveira Moraes Slides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Psico.normam@gmail.com</a:t>
            </a:r>
            <a:endParaRPr lang="pt-BR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59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1_Design padrão">
  <a:themeElements>
    <a:clrScheme name="1_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É PRIMAVERA E EU TE OFEREÇO FLORES</Template>
  <TotalTime>2</TotalTime>
  <Words>468</Words>
  <Application>Microsoft Office PowerPoint</Application>
  <PresentationFormat>Apresentação na tela (4:3)</PresentationFormat>
  <Paragraphs>64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9" baseType="lpstr">
      <vt:lpstr>Arial</vt:lpstr>
      <vt:lpstr>Garamond</vt:lpstr>
      <vt:lpstr>1_Design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Apresentação de slides.</dc:subject>
  <dc:creator>User</dc:creator>
  <dc:description>Macrofotografia de Flores - Rosas</dc:description>
  <cp:lastModifiedBy>User</cp:lastModifiedBy>
  <cp:revision>1</cp:revision>
  <dcterms:created xsi:type="dcterms:W3CDTF">2013-08-03T16:31:06Z</dcterms:created>
  <dcterms:modified xsi:type="dcterms:W3CDTF">2013-08-03T16:33:34Z</dcterms:modified>
</cp:coreProperties>
</file>