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3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2133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6522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889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165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230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80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3159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0273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236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4332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794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309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533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47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305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585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6710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A262E9E-30C1-4CA3-99F0-DD338FB3AE27}" type="datetimeFigureOut">
              <a:rPr lang="pt-BR" smtClean="0"/>
              <a:t>28/04/2015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D366303-603A-4791-8057-348E86D531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18253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NORMASILVEIRAMORAESSLDES" TargetMode="Externa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6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06746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52400" y="180109"/>
            <a:ext cx="11610109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POVO BRASILEIRO</a:t>
            </a:r>
          </a:p>
          <a:p>
            <a:pPr algn="ctr"/>
            <a:endParaRPr lang="pt-BR" sz="8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 E FORMATAÇÃO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5"/>
              </a:rPr>
              <a:t>WWW.SERGRASAN.COM/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5"/>
              </a:rPr>
              <a:t>NORMASILVEIRAMORAESSLDES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51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  <p:sndAc>
          <p:stSnd>
            <p:snd r:embed="rId2" name="Fafá de Belém-Hino Nacional Brasileiro.wav"/>
          </p:stSnd>
        </p:sndAc>
      </p:transition>
    </mc:Choice>
    <mc:Fallback>
      <p:transition spd="slow" advClick="0" advTm="16000">
        <p:fade/>
        <p:sndAc>
          <p:stSnd>
            <p:snd r:embed="rId2" name="Fafá de Belém-Hino Nacional Brasilei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16690" cy="685799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1669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29491" y="235527"/>
            <a:ext cx="115546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 povo brasileiro é lutador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Com muita garra na ação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Mas é um povo sofredor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Vive sempre na ilusão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É um povo de fé e garra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amor no coração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endParaRPr lang="pt-B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417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455235" cy="685799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5" y="1"/>
            <a:ext cx="12455234" cy="685799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9382" y="221673"/>
            <a:ext cx="114992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É um povo comovente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grande sentimento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muito valor e crença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bom comportamento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Na cultura diversificada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Por vários pensamentos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endParaRPr lang="pt-B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0444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799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47253" y="415636"/>
            <a:ext cx="110974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 povo de coração grande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Sempre pronto a ajudar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Pensando na igualdade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Mesmo sem nada para dar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É um povo muito guerreiro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Enfrenta a vida até superar</a:t>
            </a:r>
          </a:p>
        </p:txBody>
      </p:sp>
    </p:spTree>
    <p:extLst>
      <p:ext uri="{BB962C8B-B14F-4D97-AF65-F5344CB8AC3E}">
        <p14:creationId xmlns:p14="http://schemas.microsoft.com/office/powerpoint/2010/main" val="1207750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80109" y="166255"/>
            <a:ext cx="120118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um povo bem criativo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Vale a cozinha ressaltar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pratos tão variados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só provar e se deliciar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 tanta culinária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Cada estado. Vem mostrar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7166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8655" y="138545"/>
            <a:ext cx="1137458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religião também variada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Cada um em seu escolher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Corações que se abrem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Para a todos se acolher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Numa harmonia toda prosa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Jeito inteligente de viver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endParaRPr lang="pt-B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8623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1"/>
            <a:ext cx="12344400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12618" y="374073"/>
            <a:ext cx="106264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Meu Brasil, belo rincão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Terra de tantas belezas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Aonde plantando se colhe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Farta </a:t>
            </a:r>
            <a:r>
              <a:rPr lang="pt-BR" sz="4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 mãe </a:t>
            </a: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natureza</a:t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Dado por Deus a </a:t>
            </a:r>
            <a:r>
              <a:rPr lang="pt-BR" sz="4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Realeza</a:t>
            </a: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/>
            </a:r>
            <a:b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Para o povo viver feliz.</a:t>
            </a:r>
          </a:p>
        </p:txBody>
      </p:sp>
    </p:spTree>
    <p:extLst>
      <p:ext uri="{BB962C8B-B14F-4D97-AF65-F5344CB8AC3E}">
        <p14:creationId xmlns:p14="http://schemas.microsoft.com/office/powerpoint/2010/main" val="2720028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237"/>
            <a:ext cx="12552219" cy="69549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5498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0945" y="304800"/>
            <a:ext cx="113607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Na política povo sofredor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Vai levando como puder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Um dia tudo está melhorando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Noutro dia </a:t>
            </a:r>
            <a:r>
              <a:rPr lang="pt-BR" sz="4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está sem </a:t>
            </a:r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colher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Quando tranquilos estamos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Vem outra crise para sofrer</a:t>
            </a:r>
          </a:p>
        </p:txBody>
      </p:sp>
    </p:spTree>
    <p:extLst>
      <p:ext uri="{BB962C8B-B14F-4D97-AF65-F5344CB8AC3E}">
        <p14:creationId xmlns:p14="http://schemas.microsoft.com/office/powerpoint/2010/main" val="352923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0" y="0"/>
            <a:ext cx="1231669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35527" y="304800"/>
            <a:ext cx="113607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Um povo tão alegre hospitaleiro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alma bem transparente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Tão fervoroso e solidário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Na simplicidade seguem contentes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Vivendo a vida no enfrentamento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 na superação exemplarmente </a:t>
            </a:r>
          </a:p>
        </p:txBody>
      </p:sp>
    </p:spTree>
    <p:extLst>
      <p:ext uri="{BB962C8B-B14F-4D97-AF65-F5344CB8AC3E}">
        <p14:creationId xmlns:p14="http://schemas.microsoft.com/office/powerpoint/2010/main" val="1395612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21673"/>
            <a:ext cx="11471563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CRÉDITOS – 28/04/15</a:t>
            </a:r>
          </a:p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 E FORMATAÇÃO :NORMA AP SILVEIRA DE MORAES</a:t>
            </a:r>
          </a:p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IMAGENS: PESSOAIS E DO GOGLE PUS- L P E DA NET</a:t>
            </a:r>
          </a:p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MÚSICA: HINO NACIONAL BRASILEIRO=-FAFÁ DE BELÉM</a:t>
            </a:r>
          </a:p>
          <a:p>
            <a:pPr algn="ctr"/>
            <a:endParaRPr lang="pt-BR" sz="3200" b="1" u="sng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4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4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3"/>
              </a:rPr>
              <a:t>RECANTODASLETRAS.COM.BR</a:t>
            </a:r>
            <a:endParaRPr lang="pt-BR" sz="4400" b="1" u="sng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4"/>
              </a:rPr>
              <a:t>NORMASILVEIRAMORAESSLIDES</a:t>
            </a:r>
            <a:endParaRPr lang="pt-BR" sz="4400" b="1" u="sng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32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274090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58</TotalTime>
  <Words>135</Words>
  <Application>Microsoft Office PowerPoint</Application>
  <PresentationFormat>Widescreen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3" baseType="lpstr"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8</cp:revision>
  <dcterms:created xsi:type="dcterms:W3CDTF">2015-04-28T16:37:02Z</dcterms:created>
  <dcterms:modified xsi:type="dcterms:W3CDTF">2015-04-28T17:35:09Z</dcterms:modified>
</cp:coreProperties>
</file>