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252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43190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8819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71211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8150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8085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4950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36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086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5614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683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429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0FE50-83AA-4188-B61C-5789A0119859}" type="datetimeFigureOut">
              <a:rPr lang="pt-BR" smtClean="0"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F3A74-C103-496F-857B-925E80528AE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6610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683568" y="483518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DEZ PASSOS PARA SE AMAR</a:t>
            </a:r>
          </a:p>
          <a:p>
            <a:pPr algn="ctr"/>
            <a:endParaRPr lang="pt-BR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 Louise L. Hay</a:t>
            </a:r>
          </a:p>
          <a:p>
            <a:endParaRPr lang="pt-BR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endParaRPr lang="pt-BR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endParaRPr lang="pt-BR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endParaRPr lang="pt-BR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endParaRPr lang="pt-BR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WWW.SERGRASAN.COM/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NORMASILVEIRAMORAESSLIDES</a:t>
            </a:r>
          </a:p>
          <a:p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pPr algn="r"/>
            <a:fld id="{442B5F97-A7A1-42ED-BA4C-0E01E2F9392E}" type="datetime4">
              <a:rPr lang="pt-BR" sz="1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pPr algn="r"/>
              <a:t>28 de novembro de 2013</a:t>
            </a:fld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584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  <p:sndAc>
          <p:stSnd loop="1">
            <p:snd r:embed="rId2" name="Ernesto_Cortazar_-_Autumn_Rose.wav"/>
          </p:stSnd>
        </p:sndAc>
      </p:transition>
    </mc:Choice>
    <mc:Fallback>
      <p:transition spd="slow" advClick="0" advTm="18000">
        <p:fade/>
        <p:sndAc>
          <p:stSnd loop="1">
            <p:snd r:embed="rId2" name="Ernesto_Cortazar_-_Autumn_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075806"/>
            <a:ext cx="878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  <a:cs typeface="Miriam Fixed" pitchFamily="49" charset="-79"/>
              </a:rPr>
              <a:t>1 - Parem com toda a crítica.</a:t>
            </a:r>
          </a:p>
          <a:p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  <a:cs typeface="Miriam Fixed" pitchFamily="49" charset="-79"/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  <a:cs typeface="Miriam Fixed" pitchFamily="49" charset="-79"/>
              </a:rPr>
              <a:t>A crítica nunca muda coisa alguma. Recusem criticar-se.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  <a:cs typeface="Miriam Fixed" pitchFamily="49" charset="-79"/>
              </a:rPr>
              <a:t>Aceitem-se exatamente como vocês são. Todos mudam.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  <a:cs typeface="Miriam Fixed" pitchFamily="49" charset="-79"/>
              </a:rPr>
              <a:t>Quando vocês se criticam, suas mudanças são negativas.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  <a:cs typeface="Miriam Fixed" pitchFamily="49" charset="-79"/>
              </a:rPr>
              <a:t>Quando se aprovam, suas mudanças são positivas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  <a:cs typeface="Miriam Fixed" pitchFamily="49" charset="-79"/>
              </a:rPr>
              <a:t>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  <a:cs typeface="Miriam Fixed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26643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219822"/>
            <a:ext cx="87129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2 - Não se alarmem.</a:t>
            </a:r>
          </a:p>
          <a:p>
            <a:endParaRPr lang="pt-BR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Parem de se aterrorizar com seus pensamentos.</a:t>
            </a:r>
          </a:p>
          <a:p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Encontrem uma imagem mental que lhes dê prazer e </a:t>
            </a:r>
          </a:p>
          <a:p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imediatamente desviem os seus pensamentos para algo agradável</a:t>
            </a: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  <a:endParaRPr lang="pt-BR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507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219822"/>
            <a:ext cx="87129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3 - Sejam gentis, bondosos e pacientes. </a:t>
            </a:r>
          </a:p>
          <a:p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Tratem-se com paciência, gentileza e bondade.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Tratem-se como fariam com alguém a quem amassem.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037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435846"/>
            <a:ext cx="86409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4 - Sejam gentis com sua mente.</a:t>
            </a:r>
          </a:p>
          <a:p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Odiar-se é somente odiar os seus próprios pensamentos.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Mudem gentilmente os seus pensamentos para 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pensamentos mais amorosos.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448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075806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5 - Elogiem-se.</a:t>
            </a:r>
          </a:p>
          <a:p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A autocrítica deprime o espírito interior.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A exaltação o edifica.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Afirmem a vocês mesmos como é apropriado o que estão fazendo com tudo.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879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9512" y="3003798"/>
            <a:ext cx="87849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000" dirty="0" smtClean="0">
              <a:solidFill>
                <a:srgbClr val="FFFF00"/>
              </a:solidFill>
              <a:latin typeface="Britannic Bold" pitchFamily="34" charset="0"/>
            </a:endParaRPr>
          </a:p>
          <a:p>
            <a:r>
              <a:rPr lang="pt-BR" sz="2000" dirty="0" smtClean="0">
                <a:solidFill>
                  <a:srgbClr val="FFFF00"/>
                </a:solidFill>
                <a:latin typeface="Britannic Bold" pitchFamily="34" charset="0"/>
              </a:rPr>
              <a:t>6 - Apoiem-se.</a:t>
            </a:r>
          </a:p>
          <a:p>
            <a:endParaRPr lang="pt-BR" sz="2000" dirty="0" smtClean="0">
              <a:solidFill>
                <a:srgbClr val="FFFF00"/>
              </a:solidFill>
              <a:latin typeface="Britannic Bold" pitchFamily="34" charset="0"/>
            </a:endParaRPr>
          </a:p>
          <a:p>
            <a:r>
              <a:rPr lang="pt-BR" sz="2000" dirty="0" smtClean="0">
                <a:solidFill>
                  <a:srgbClr val="FFFF00"/>
                </a:solidFill>
                <a:latin typeface="Britannic Bold" pitchFamily="34" charset="0"/>
              </a:rPr>
              <a:t>Aproximem-se dos amigos e permitam com que eles os ajudem.</a:t>
            </a:r>
          </a:p>
          <a:p>
            <a:r>
              <a:rPr lang="pt-BR" sz="2000" dirty="0" smtClean="0">
                <a:solidFill>
                  <a:srgbClr val="FFFF00"/>
                </a:solidFill>
                <a:latin typeface="Britannic Bold" pitchFamily="34" charset="0"/>
              </a:rPr>
              <a:t>Ser forte é pedir por ajuda quando mais precisam.</a:t>
            </a:r>
            <a:endParaRPr lang="pt-BR" sz="2000" dirty="0">
              <a:solidFill>
                <a:srgbClr val="FFFF00"/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867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95536" y="2931790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7 - Sejam amorosos com seus pontos negativos.</a:t>
            </a:r>
          </a:p>
          <a:p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Reconheçam que os criaram para satisfazer uma necessidade.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Agora estão encontrando novas maneiras positivas de 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preencherem estas necessidades.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Liberem os velhos padrões.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22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5534" y="3003798"/>
            <a:ext cx="864096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8 - Cuidem do seu corpo. </a:t>
            </a:r>
          </a:p>
          <a:p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Aprendam sobre nutrição.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O que o seu corpo necessita para ter a energia e a vitalidade ideal?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Aprendam sobre exercícios.</a:t>
            </a:r>
          </a:p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Estimem o templo em que vocês vivem.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28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715766"/>
            <a:ext cx="87849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9 - Trabalho do Espelho.</a:t>
            </a:r>
          </a:p>
          <a:p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Olhem dentro dos seus olhos 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frequentemente.</a:t>
            </a:r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Expressem o sentido crescente do amor que sentem por vocês mesmos. 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Perdoem-se por tudo, enquanto se fitam no espelho.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Uma vez ao dia digam: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"Eu amo você" para vocês mesmos no espelho.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87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51520" y="3147814"/>
            <a:ext cx="87129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10- Façam-no Agora.</a:t>
            </a:r>
          </a:p>
          <a:p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Não esperem até que vocês fiquem bem, percam peso ou recebam um novo emprego.</a:t>
            </a:r>
          </a:p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Comecem agora, façam o melhor que puderem.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900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878497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C R E D I T O S </a:t>
            </a:r>
          </a:p>
          <a:p>
            <a:endParaRPr lang="pt-BR" sz="2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AUTORIA DO TEXTO:- LOUISE L. HAY.</a:t>
            </a:r>
          </a:p>
          <a:p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Extraído do Livro:- “Criando uma Abordagem Positiva”.</a:t>
            </a:r>
          </a:p>
          <a:p>
            <a:endParaRPr lang="pt-BR" sz="2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IMAGENS:- INTERNET.</a:t>
            </a:r>
          </a:p>
          <a:p>
            <a:endParaRPr lang="pt-BR" sz="2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MÚSICA</a:t>
            </a:r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:- AUTUMN ROSE – ERNESTO CORTAZAR.</a:t>
            </a:r>
            <a:endParaRPr lang="pt-BR" sz="2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endParaRPr lang="pt-BR" sz="2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FORMATAÇÃO</a:t>
            </a:r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:- AGENOR LOPES DE MORAES.</a:t>
            </a:r>
          </a:p>
          <a:p>
            <a:endParaRPr lang="pt-BR" sz="2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DIVULGAÇÃO:-</a:t>
            </a:r>
          </a:p>
          <a:p>
            <a:endParaRPr lang="pt-BR" sz="20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WWW.SERGRASAN.COM/NORMASILVEIRAMORAESSLIDES</a:t>
            </a:r>
          </a:p>
          <a:p>
            <a:pPr algn="r"/>
            <a:r>
              <a:rPr lang="pt-BR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28/11/2013</a:t>
            </a:r>
            <a:endParaRPr lang="pt-BR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67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403</Words>
  <Application>Microsoft Office PowerPoint</Application>
  <PresentationFormat>Apresentação na tela (16:9)</PresentationFormat>
  <Paragraphs>81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Agenor</cp:lastModifiedBy>
  <cp:revision>39</cp:revision>
  <dcterms:created xsi:type="dcterms:W3CDTF">2013-11-28T10:51:13Z</dcterms:created>
  <dcterms:modified xsi:type="dcterms:W3CDTF">2013-11-28T18:19:00Z</dcterms:modified>
</cp:coreProperties>
</file>