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4" r:id="rId2"/>
    <p:sldId id="273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4" r:id="rId11"/>
    <p:sldId id="265" r:id="rId12"/>
    <p:sldId id="275" r:id="rId13"/>
    <p:sldId id="276" r:id="rId14"/>
    <p:sldId id="266" r:id="rId15"/>
    <p:sldId id="267" r:id="rId16"/>
    <p:sldId id="263" r:id="rId17"/>
    <p:sldId id="268" r:id="rId18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614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01CA5-590E-49A8-B410-30441DFB6D0D}" type="datetimeFigureOut">
              <a:rPr lang="pt-BR" smtClean="0"/>
              <a:t>26/08/2014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5B231-47F7-4989-AFCD-7B3043FBB87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20954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6000">
        <p14:vortex dir="r"/>
      </p:transition>
    </mc:Choice>
    <mc:Fallback>
      <p:transition spd="slow" advClick="0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01CA5-590E-49A8-B410-30441DFB6D0D}" type="datetimeFigureOut">
              <a:rPr lang="pt-BR" smtClean="0"/>
              <a:t>26/08/2014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5B231-47F7-4989-AFCD-7B3043FBB87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57957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6000">
        <p14:vortex dir="r"/>
      </p:transition>
    </mc:Choice>
    <mc:Fallback>
      <p:transition spd="slow" advClick="0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01CA5-590E-49A8-B410-30441DFB6D0D}" type="datetimeFigureOut">
              <a:rPr lang="pt-BR" smtClean="0"/>
              <a:t>26/08/2014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5B231-47F7-4989-AFCD-7B3043FBB87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35899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6000">
        <p14:vortex dir="r"/>
      </p:transition>
    </mc:Choice>
    <mc:Fallback>
      <p:transition spd="slow" advClick="0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01CA5-590E-49A8-B410-30441DFB6D0D}" type="datetimeFigureOut">
              <a:rPr lang="pt-BR" smtClean="0"/>
              <a:t>26/08/2014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5B231-47F7-4989-AFCD-7B3043FBB87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13005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6000">
        <p14:vortex dir="r"/>
      </p:transition>
    </mc:Choice>
    <mc:Fallback>
      <p:transition spd="slow" advClick="0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01CA5-590E-49A8-B410-30441DFB6D0D}" type="datetimeFigureOut">
              <a:rPr lang="pt-BR" smtClean="0"/>
              <a:t>26/08/2014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5B231-47F7-4989-AFCD-7B3043FBB87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7797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6000">
        <p14:vortex dir="r"/>
      </p:transition>
    </mc:Choice>
    <mc:Fallback>
      <p:transition spd="slow" advClick="0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01CA5-590E-49A8-B410-30441DFB6D0D}" type="datetimeFigureOut">
              <a:rPr lang="pt-BR" smtClean="0"/>
              <a:t>26/08/2014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5B231-47F7-4989-AFCD-7B3043FBB87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16759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6000">
        <p14:vortex dir="r"/>
      </p:transition>
    </mc:Choice>
    <mc:Fallback>
      <p:transition spd="slow" advClick="0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01CA5-590E-49A8-B410-30441DFB6D0D}" type="datetimeFigureOut">
              <a:rPr lang="pt-BR" smtClean="0"/>
              <a:t>26/08/2014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5B231-47F7-4989-AFCD-7B3043FBB87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6120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6000">
        <p14:vortex dir="r"/>
      </p:transition>
    </mc:Choice>
    <mc:Fallback>
      <p:transition spd="slow" advClick="0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01CA5-590E-49A8-B410-30441DFB6D0D}" type="datetimeFigureOut">
              <a:rPr lang="pt-BR" smtClean="0"/>
              <a:t>26/08/2014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5B231-47F7-4989-AFCD-7B3043FBB87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55499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6000">
        <p14:vortex dir="r"/>
      </p:transition>
    </mc:Choice>
    <mc:Fallback>
      <p:transition spd="slow" advClick="0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01CA5-590E-49A8-B410-30441DFB6D0D}" type="datetimeFigureOut">
              <a:rPr lang="pt-BR" smtClean="0"/>
              <a:t>26/08/2014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5B231-47F7-4989-AFCD-7B3043FBB87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48311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6000">
        <p14:vortex dir="r"/>
      </p:transition>
    </mc:Choice>
    <mc:Fallback>
      <p:transition spd="slow" advClick="0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01CA5-590E-49A8-B410-30441DFB6D0D}" type="datetimeFigureOut">
              <a:rPr lang="pt-BR" smtClean="0"/>
              <a:t>26/08/2014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5B231-47F7-4989-AFCD-7B3043FBB87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93828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6000">
        <p14:vortex dir="r"/>
      </p:transition>
    </mc:Choice>
    <mc:Fallback>
      <p:transition spd="slow" advClick="0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01CA5-590E-49A8-B410-30441DFB6D0D}" type="datetimeFigureOut">
              <a:rPr lang="pt-BR" smtClean="0"/>
              <a:t>26/08/2014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65B231-47F7-4989-AFCD-7B3043FBB87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21973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6000">
        <p14:vortex dir="r"/>
      </p:transition>
    </mc:Choice>
    <mc:Fallback>
      <p:transition spd="slow" advClick="0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C01CA5-590E-49A8-B410-30441DFB6D0D}" type="datetimeFigureOut">
              <a:rPr lang="pt-BR" smtClean="0"/>
              <a:t>26/08/2014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65B231-47F7-4989-AFCD-7B3043FBB87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99700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Click="0" advTm="16000">
        <p14:vortex dir="r"/>
      </p:transition>
    </mc:Choice>
    <mc:Fallback>
      <p:transition spd="slow" advClick="0" advTm="16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normasilveiramoraesslides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sergrasan.com/normasilveiramoraes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7079673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90945" y="387927"/>
            <a:ext cx="11623964" cy="7109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9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Baile do inverno</a:t>
            </a:r>
          </a:p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Poesia e formatação</a:t>
            </a:r>
          </a:p>
          <a:p>
            <a:pPr algn="ctr"/>
            <a:r>
              <a:rPr lang="pt-B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Norma Aparecida Silveira de Moraes</a:t>
            </a:r>
          </a:p>
          <a:p>
            <a:pPr algn="ctr"/>
            <a:r>
              <a:rPr lang="pt-B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Divulgação</a:t>
            </a:r>
          </a:p>
          <a:p>
            <a:pPr algn="ctr"/>
            <a:r>
              <a:rPr lang="pt-BR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www.sergrasan.com/</a:t>
            </a:r>
          </a:p>
          <a:p>
            <a:pPr algn="ctr"/>
            <a:r>
              <a:rPr lang="pt-BR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normasilveiramoraesslides</a:t>
            </a:r>
            <a:endParaRPr lang="pt-BR" sz="5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54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5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44675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6000">
        <p14:vortex dir="r"/>
        <p:sndAc>
          <p:stSnd loop="1">
            <p:snd r:embed="rId2" name="104- Andre Rieux - Ballade (rieu André).wav"/>
          </p:stSnd>
        </p:sndAc>
      </p:transition>
    </mc:Choice>
    <mc:Fallback>
      <p:transition spd="slow" advClick="0" advTm="16000">
        <p:fade/>
        <p:sndAc>
          <p:stSnd loop="1">
            <p:snd r:embed="rId2" name="104- Andre Rieux - Ballade (rieu André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88982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01782" y="443345"/>
            <a:ext cx="1145770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BAILE </a:t>
            </a:r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DO </a:t>
            </a: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INVERNO</a:t>
            </a:r>
          </a:p>
          <a:p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Como me inspiro na natureza</a:t>
            </a:r>
          </a:p>
          <a:p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Que faz minha alma vibrar</a:t>
            </a:r>
          </a:p>
          <a:p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Penso no inverno que beleza</a:t>
            </a:r>
          </a:p>
          <a:p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Uma boa estação em amor</a:t>
            </a:r>
          </a:p>
        </p:txBody>
      </p:sp>
    </p:spTree>
    <p:extLst>
      <p:ext uri="{BB962C8B-B14F-4D97-AF65-F5344CB8AC3E}">
        <p14:creationId xmlns:p14="http://schemas.microsoft.com/office/powerpoint/2010/main" val="1431418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35527"/>
            <a:ext cx="12344400" cy="7204363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803564" y="318655"/>
            <a:ext cx="1088967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Algumas plantas adormecem</a:t>
            </a:r>
          </a:p>
          <a:p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Outras revelam suas flores</a:t>
            </a:r>
          </a:p>
          <a:p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Em magia, belas florescem</a:t>
            </a:r>
          </a:p>
          <a:p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Vencendo tanto frio, é cores</a:t>
            </a:r>
          </a:p>
        </p:txBody>
      </p:sp>
    </p:spTree>
    <p:extLst>
      <p:ext uri="{BB962C8B-B14F-4D97-AF65-F5344CB8AC3E}">
        <p14:creationId xmlns:p14="http://schemas.microsoft.com/office/powerpoint/2010/main" val="36674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399818" cy="7356764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360218" y="401781"/>
            <a:ext cx="1133301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Algumas plantas adormecem</a:t>
            </a:r>
          </a:p>
          <a:p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Outras revelam suas flores</a:t>
            </a:r>
          </a:p>
          <a:p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Em magia, belas florescem</a:t>
            </a:r>
          </a:p>
          <a:p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Vencendo tanto frio, é cores</a:t>
            </a:r>
          </a:p>
        </p:txBody>
      </p:sp>
    </p:spTree>
    <p:extLst>
      <p:ext uri="{BB962C8B-B14F-4D97-AF65-F5344CB8AC3E}">
        <p14:creationId xmlns:p14="http://schemas.microsoft.com/office/powerpoint/2010/main" val="704490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6545"/>
          </a:xfrm>
        </p:spPr>
      </p:pic>
      <p:sp>
        <p:nvSpPr>
          <p:cNvPr id="5" name="CaixaDeTexto 4"/>
          <p:cNvSpPr txBox="1"/>
          <p:nvPr/>
        </p:nvSpPr>
        <p:spPr>
          <a:xfrm>
            <a:off x="540328" y="511799"/>
            <a:ext cx="109728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As orquídeas são tão belas</a:t>
            </a:r>
          </a:p>
          <a:p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Muitas gostam do inverno</a:t>
            </a:r>
          </a:p>
          <a:p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 os olhos se perdem nelas</a:t>
            </a:r>
          </a:p>
          <a:p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 nas folhas secas o inverso</a:t>
            </a:r>
          </a:p>
        </p:txBody>
      </p:sp>
    </p:spTree>
    <p:extLst>
      <p:ext uri="{BB962C8B-B14F-4D97-AF65-F5344CB8AC3E}">
        <p14:creationId xmlns:p14="http://schemas.microsoft.com/office/powerpoint/2010/main" val="185349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24255"/>
          </a:xfrm>
        </p:spPr>
      </p:pic>
      <p:sp>
        <p:nvSpPr>
          <p:cNvPr id="5" name="CaixaDeTexto 4"/>
          <p:cNvSpPr txBox="1"/>
          <p:nvPr/>
        </p:nvSpPr>
        <p:spPr>
          <a:xfrm>
            <a:off x="429491" y="365125"/>
            <a:ext cx="1092430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As folhas brotam devagar</a:t>
            </a:r>
          </a:p>
          <a:p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Num aconchego natural</a:t>
            </a:r>
          </a:p>
          <a:p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Inverno muda sem parar</a:t>
            </a:r>
          </a:p>
          <a:p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 paisagem </a:t>
            </a:r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bem especial</a:t>
            </a:r>
            <a:endParaRPr lang="pt-BR" sz="4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53611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413673" cy="6996545"/>
          </a:xfrm>
        </p:spPr>
      </p:pic>
      <p:sp>
        <p:nvSpPr>
          <p:cNvPr id="6" name="CaixaDeTexto 5"/>
          <p:cNvSpPr txBox="1"/>
          <p:nvPr/>
        </p:nvSpPr>
        <p:spPr>
          <a:xfrm>
            <a:off x="581891" y="365125"/>
            <a:ext cx="1113905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É também mês de agosto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Que nos encantam botões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Que começam com gosto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Preparar em suas ações</a:t>
            </a:r>
          </a:p>
        </p:txBody>
      </p:sp>
    </p:spTree>
    <p:extLst>
      <p:ext uri="{BB962C8B-B14F-4D97-AF65-F5344CB8AC3E}">
        <p14:creationId xmlns:p14="http://schemas.microsoft.com/office/powerpoint/2010/main" val="1076096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545" y="0"/>
            <a:ext cx="12330545" cy="7232073"/>
          </a:xfrm>
        </p:spPr>
      </p:pic>
      <p:sp>
        <p:nvSpPr>
          <p:cNvPr id="5" name="CaixaDeTexto 4"/>
          <p:cNvSpPr txBox="1"/>
          <p:nvPr/>
        </p:nvSpPr>
        <p:spPr>
          <a:xfrm>
            <a:off x="304800" y="365125"/>
            <a:ext cx="11049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Para dar as boas vindas</a:t>
            </a:r>
          </a:p>
          <a:p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 primavera tão formosa</a:t>
            </a:r>
          </a:p>
          <a:p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 a tristeza enfim finda</a:t>
            </a:r>
          </a:p>
          <a:p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Belas estações, primorosas</a:t>
            </a:r>
          </a:p>
        </p:txBody>
      </p:sp>
    </p:spTree>
    <p:extLst>
      <p:ext uri="{BB962C8B-B14F-4D97-AF65-F5344CB8AC3E}">
        <p14:creationId xmlns:p14="http://schemas.microsoft.com/office/powerpoint/2010/main" val="1941541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469091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706582" y="484909"/>
            <a:ext cx="1095894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Todas elas em sutil encanto</a:t>
            </a:r>
          </a:p>
          <a:p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Cada uma bem particular</a:t>
            </a:r>
          </a:p>
          <a:p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Com suas nuances e tanto</a:t>
            </a:r>
          </a:p>
          <a:p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Um espetáculo nos ofertar</a:t>
            </a:r>
          </a:p>
        </p:txBody>
      </p:sp>
    </p:spTree>
    <p:extLst>
      <p:ext uri="{BB962C8B-B14F-4D97-AF65-F5344CB8AC3E}">
        <p14:creationId xmlns:p14="http://schemas.microsoft.com/office/powerpoint/2010/main" val="845065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176655"/>
          </a:xfrm>
        </p:spPr>
      </p:pic>
      <p:sp>
        <p:nvSpPr>
          <p:cNvPr id="5" name="CaixaDeTexto 4"/>
          <p:cNvSpPr txBox="1"/>
          <p:nvPr/>
        </p:nvSpPr>
        <p:spPr>
          <a:xfrm>
            <a:off x="332509" y="692727"/>
            <a:ext cx="1102129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Pessoas belas nesta estação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Com suas casacas coloridas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Botas completam a coleção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Com o frio vão suprimidas</a:t>
            </a:r>
          </a:p>
        </p:txBody>
      </p:sp>
    </p:spTree>
    <p:extLst>
      <p:ext uri="{BB962C8B-B14F-4D97-AF65-F5344CB8AC3E}">
        <p14:creationId xmlns:p14="http://schemas.microsoft.com/office/powerpoint/2010/main" val="364086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512619" y="595745"/>
            <a:ext cx="1161703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O inverno trazendo emoções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Melancolia e também amor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Com o sol negando soluções</a:t>
            </a:r>
          </a:p>
          <a:p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Aparecendo </a:t>
            </a:r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pouco o seu calor</a:t>
            </a:r>
          </a:p>
        </p:txBody>
      </p:sp>
    </p:spTree>
    <p:extLst>
      <p:ext uri="{BB962C8B-B14F-4D97-AF65-F5344CB8AC3E}">
        <p14:creationId xmlns:p14="http://schemas.microsoft.com/office/powerpoint/2010/main" val="702908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8545"/>
            <a:ext cx="12690765" cy="7135091"/>
          </a:xfrm>
        </p:spPr>
      </p:pic>
      <p:sp>
        <p:nvSpPr>
          <p:cNvPr id="5" name="CaixaDeTexto 4"/>
          <p:cNvSpPr txBox="1"/>
          <p:nvPr/>
        </p:nvSpPr>
        <p:spPr>
          <a:xfrm>
            <a:off x="568036" y="365125"/>
            <a:ext cx="1185949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Inverno há encantamento</a:t>
            </a:r>
          </a:p>
          <a:p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Com bebidas bem quentes</a:t>
            </a:r>
          </a:p>
          <a:p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Sopas e pratos apetitosos</a:t>
            </a:r>
          </a:p>
          <a:p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Para </a:t>
            </a:r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tudo ser </a:t>
            </a: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bem contente</a:t>
            </a:r>
          </a:p>
        </p:txBody>
      </p:sp>
    </p:spTree>
    <p:extLst>
      <p:ext uri="{BB962C8B-B14F-4D97-AF65-F5344CB8AC3E}">
        <p14:creationId xmlns:p14="http://schemas.microsoft.com/office/powerpoint/2010/main" val="3975234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540327" y="365125"/>
            <a:ext cx="1115290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Entretanto temos belezas</a:t>
            </a:r>
            <a:b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Que marca na lembrança</a:t>
            </a:r>
            <a:b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Neves, folhagem, natureza</a:t>
            </a:r>
            <a:b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Fazendo valer o meu viver</a:t>
            </a:r>
          </a:p>
        </p:txBody>
      </p:sp>
    </p:spTree>
    <p:extLst>
      <p:ext uri="{BB962C8B-B14F-4D97-AF65-F5344CB8AC3E}">
        <p14:creationId xmlns:p14="http://schemas.microsoft.com/office/powerpoint/2010/main" val="2697058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</p:spPr>
      </p:pic>
      <p:sp>
        <p:nvSpPr>
          <p:cNvPr id="5" name="CaixaDeTexto 4"/>
          <p:cNvSpPr txBox="1"/>
          <p:nvPr/>
        </p:nvSpPr>
        <p:spPr>
          <a:xfrm>
            <a:off x="401782" y="365125"/>
            <a:ext cx="1095201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Gosto do inverno também</a:t>
            </a:r>
            <a:b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</a:br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Afinal foi meu nascimento</a:t>
            </a:r>
            <a:b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</a:br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Mas o frio </a:t>
            </a:r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só faz </a:t>
            </a:r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mal, além</a:t>
            </a:r>
            <a:b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</a:br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Mudando o comportamento</a:t>
            </a:r>
          </a:p>
        </p:txBody>
      </p:sp>
    </p:spTree>
    <p:extLst>
      <p:ext uri="{BB962C8B-B14F-4D97-AF65-F5344CB8AC3E}">
        <p14:creationId xmlns:p14="http://schemas.microsoft.com/office/powerpoint/2010/main" val="111265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6" name="Espaço Reservado para Conteúdo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0"/>
            <a:ext cx="12288982" cy="7148945"/>
          </a:xfrm>
        </p:spPr>
      </p:pic>
      <p:sp>
        <p:nvSpPr>
          <p:cNvPr id="7" name="CaixaDeTexto 6"/>
          <p:cNvSpPr txBox="1"/>
          <p:nvPr/>
        </p:nvSpPr>
        <p:spPr>
          <a:xfrm>
            <a:off x="290945" y="193964"/>
            <a:ext cx="1134687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Vou aqui me despedindo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Do inverno para alegrar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Com a primavera vindo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Trazendo a vida encantar</a:t>
            </a:r>
          </a:p>
        </p:txBody>
      </p:sp>
    </p:spTree>
    <p:extLst>
      <p:ext uri="{BB962C8B-B14F-4D97-AF65-F5344CB8AC3E}">
        <p14:creationId xmlns:p14="http://schemas.microsoft.com/office/powerpoint/2010/main" val="1105624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148945"/>
          </a:xfrm>
        </p:spPr>
      </p:pic>
      <p:sp>
        <p:nvSpPr>
          <p:cNvPr id="6" name="CaixaDeTexto 5"/>
          <p:cNvSpPr txBox="1"/>
          <p:nvPr/>
        </p:nvSpPr>
        <p:spPr>
          <a:xfrm>
            <a:off x="692727" y="651164"/>
            <a:ext cx="1126374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Inverno é uma fria estação</a:t>
            </a:r>
          </a:p>
          <a:p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Entretanto há belas flores</a:t>
            </a:r>
          </a:p>
          <a:p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Perfeita para toda celebração</a:t>
            </a:r>
          </a:p>
          <a:p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De tantas belezas e amores</a:t>
            </a:r>
          </a:p>
          <a:p>
            <a:endParaRPr lang="pt-BR" sz="4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97434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3236" y="0"/>
            <a:ext cx="12455236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0" y="207818"/>
            <a:ext cx="1219200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Poesia e Formatação</a:t>
            </a:r>
          </a:p>
          <a:p>
            <a:pPr algn="ctr"/>
            <a:r>
              <a:rPr lang="pt-BR" sz="4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Norma Aparecida Silveira de Moraes</a:t>
            </a:r>
          </a:p>
          <a:p>
            <a:pPr algn="ctr"/>
            <a:r>
              <a:rPr lang="pt-BR" sz="4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Imagens: Google , internet face Orkut</a:t>
            </a:r>
          </a:p>
          <a:p>
            <a:pPr algn="ctr"/>
            <a:r>
              <a:rPr lang="pt-BR" sz="4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Música: </a:t>
            </a:r>
            <a:r>
              <a:rPr lang="pt-BR" sz="44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Ballade</a:t>
            </a:r>
            <a:r>
              <a:rPr lang="pt-BR" sz="4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– André </a:t>
            </a:r>
            <a:r>
              <a:rPr lang="pt-BR" sz="44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Rieu</a:t>
            </a:r>
            <a:endParaRPr lang="pt-BR" sz="44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pt-BR" sz="4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Data 26/08/2014</a:t>
            </a:r>
          </a:p>
          <a:p>
            <a:pPr algn="ctr"/>
            <a:r>
              <a:rPr lang="pt-BR" sz="4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Divulgação</a:t>
            </a:r>
          </a:p>
          <a:p>
            <a:pPr algn="ctr"/>
            <a:r>
              <a:rPr lang="pt-BR" sz="44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hlinkClick r:id="rId3"/>
              </a:rPr>
              <a:t>www.normasilveiramoraes.recantodasletras.com.br</a:t>
            </a:r>
            <a:endParaRPr lang="pt-BR" sz="4400" dirty="0" smtClean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  <a:p>
            <a:pPr algn="ctr"/>
            <a:r>
              <a:rPr lang="pt-BR" sz="44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hlinkClick r:id="rId4"/>
              </a:rPr>
              <a:t>www.sergrasan.com/normasilveiramoraesslides</a:t>
            </a:r>
            <a:endParaRPr lang="pt-BR" sz="4400" dirty="0" smtClean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  <a:p>
            <a:pPr algn="ctr"/>
            <a:endParaRPr lang="pt-BR" sz="44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45928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Tema do Office">
  <a:themeElements>
    <a:clrScheme name="Vermelho Violeta">
      <a:dk1>
        <a:sysClr val="windowText" lastClr="000000"/>
      </a:dk1>
      <a:lt1>
        <a:sysClr val="window" lastClr="FFFFFF"/>
      </a:lt1>
      <a:dk2>
        <a:srgbClr val="454551"/>
      </a:dk2>
      <a:lt2>
        <a:srgbClr val="D8D9DC"/>
      </a:lt2>
      <a:accent1>
        <a:srgbClr val="E32D91"/>
      </a:accent1>
      <a:accent2>
        <a:srgbClr val="C830CC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278</Words>
  <Application>Microsoft Office PowerPoint</Application>
  <PresentationFormat>Widescreen</PresentationFormat>
  <Paragraphs>69</Paragraphs>
  <Slides>17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17</cp:revision>
  <dcterms:created xsi:type="dcterms:W3CDTF">2014-08-26T18:03:45Z</dcterms:created>
  <dcterms:modified xsi:type="dcterms:W3CDTF">2014-08-26T19:37:39Z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