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81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8" r:id="rId24"/>
    <p:sldId id="279" r:id="rId25"/>
    <p:sldId id="280" r:id="rId26"/>
    <p:sldId id="282" r:id="rId27"/>
    <p:sldId id="283" r:id="rId28"/>
    <p:sldId id="285" r:id="rId29"/>
    <p:sldId id="284" r:id="rId30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621" autoAdjust="0"/>
  </p:normalViewPr>
  <p:slideViewPr>
    <p:cSldViewPr>
      <p:cViewPr varScale="1">
        <p:scale>
          <a:sx n="68" d="100"/>
          <a:sy n="68" d="100"/>
        </p:scale>
        <p:origin x="763" y="53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EA0F4-6E74-429A-8510-24602D5A2DC9}" type="datetimeFigureOut">
              <a:rPr lang="pt-BR" smtClean="0"/>
              <a:t>22/04/2014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0F10F-1C6F-4704-91DF-DBC416D20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1576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EA0F4-6E74-429A-8510-24602D5A2DC9}" type="datetimeFigureOut">
              <a:rPr lang="pt-BR" smtClean="0"/>
              <a:t>22/04/2014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0F10F-1C6F-4704-91DF-DBC416D20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5135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EA0F4-6E74-429A-8510-24602D5A2DC9}" type="datetimeFigureOut">
              <a:rPr lang="pt-BR" smtClean="0"/>
              <a:t>22/04/2014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0F10F-1C6F-4704-91DF-DBC416D20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7149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EA0F4-6E74-429A-8510-24602D5A2DC9}" type="datetimeFigureOut">
              <a:rPr lang="pt-BR" smtClean="0"/>
              <a:t>22/04/2014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0F10F-1C6F-4704-91DF-DBC416D20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3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EA0F4-6E74-429A-8510-24602D5A2DC9}" type="datetimeFigureOut">
              <a:rPr lang="pt-BR" smtClean="0"/>
              <a:t>22/04/2014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0F10F-1C6F-4704-91DF-DBC416D20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9612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EA0F4-6E74-429A-8510-24602D5A2DC9}" type="datetimeFigureOut">
              <a:rPr lang="pt-BR" smtClean="0"/>
              <a:t>22/04/2014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0F10F-1C6F-4704-91DF-DBC416D20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0465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EA0F4-6E74-429A-8510-24602D5A2DC9}" type="datetimeFigureOut">
              <a:rPr lang="pt-BR" smtClean="0"/>
              <a:t>22/04/2014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0F10F-1C6F-4704-91DF-DBC416D20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80910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EA0F4-6E74-429A-8510-24602D5A2DC9}" type="datetimeFigureOut">
              <a:rPr lang="pt-BR" smtClean="0"/>
              <a:t>22/04/2014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0F10F-1C6F-4704-91DF-DBC416D20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8749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EA0F4-6E74-429A-8510-24602D5A2DC9}" type="datetimeFigureOut">
              <a:rPr lang="pt-BR" smtClean="0"/>
              <a:t>22/04/2014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0F10F-1C6F-4704-91DF-DBC416D20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8220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EA0F4-6E74-429A-8510-24602D5A2DC9}" type="datetimeFigureOut">
              <a:rPr lang="pt-BR" smtClean="0"/>
              <a:t>22/04/2014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0F10F-1C6F-4704-91DF-DBC416D20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6507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EA0F4-6E74-429A-8510-24602D5A2DC9}" type="datetimeFigureOut">
              <a:rPr lang="pt-BR" smtClean="0"/>
              <a:t>22/04/2014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0F10F-1C6F-4704-91DF-DBC416D20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3402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EEA0F4-6E74-429A-8510-24602D5A2DC9}" type="datetimeFigureOut">
              <a:rPr lang="pt-BR" smtClean="0"/>
              <a:t>22/04/2014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40F10F-1C6F-4704-91DF-DBC416D20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9222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.com.br/" TargetMode="External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ILDES" TargetMode="Externa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267494"/>
            <a:ext cx="8352928" cy="470898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2Lef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pt-BR" sz="6000" b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r="5400000" sy="-100000" algn="bl" rotWithShape="0"/>
                </a:effectLst>
              </a:rPr>
              <a:t>Terra- Rainha Mãe</a:t>
            </a:r>
          </a:p>
          <a:p>
            <a:pPr algn="ctr"/>
            <a:r>
              <a:rPr lang="pt-BR" sz="4000" b="1" u="sng" dirty="0" smtClean="0">
                <a:ln w="0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Poesia e Formatação</a:t>
            </a:r>
          </a:p>
          <a:p>
            <a:pPr algn="ctr"/>
            <a:r>
              <a:rPr lang="pt-BR" sz="4000" u="sng" dirty="0" smtClean="0">
                <a:ln w="0"/>
                <a:solidFill>
                  <a:schemeClr val="accent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4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4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4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NORMASILVEIRAMORAESSLIDES</a:t>
            </a:r>
            <a:endParaRPr lang="pt-BR" sz="40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2864585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  <p:sndAc>
          <p:stSnd loop="1">
            <p:snd r:embed="rId2" name="(Celin Dion)-Titanic.wav"/>
          </p:stSnd>
        </p:sndAc>
      </p:transition>
    </mc:Choice>
    <mc:Fallback>
      <p:transition spd="slow" advClick="0" advTm="15000">
        <p:fade/>
        <p:sndAc>
          <p:stSnd loop="1">
            <p:snd r:embed="rId2" name="(Celin Dion)-Titani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92546"/>
            <a:ext cx="9252520" cy="54006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5536" y="195486"/>
            <a:ext cx="83529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reflection blurRad="6350" stA="55000" endA="50" endPos="85000" dir="5400000" sy="-100000" algn="bl" rotWithShape="0"/>
                </a:effectLst>
              </a:rPr>
              <a:t>TERRA</a:t>
            </a:r>
          </a:p>
          <a:p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reflection blurRad="6350" stA="55000" endA="50" endPos="85000" dir="5400000" sy="-100000" algn="bl" rotWithShape="0"/>
                </a:effectLst>
              </a:rPr>
              <a:t>VIDA</a:t>
            </a:r>
          </a:p>
          <a:p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reflection blurRad="6350" stA="55000" endA="50" endPos="85000" dir="5400000" sy="-100000" algn="bl" rotWithShape="0"/>
                </a:effectLst>
              </a:rPr>
              <a:t>NATUREZA</a:t>
            </a:r>
          </a:p>
          <a:p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reflection blurRad="6350" stA="55000" endA="50" endPos="85000" dir="5400000" sy="-100000" algn="bl" rotWithShape="0"/>
                </a:effectLst>
              </a:rPr>
              <a:t>SER</a:t>
            </a:r>
          </a:p>
          <a:p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reflection blurRad="6350" stA="55000" endA="50" endPos="85000" dir="5400000" sy="-100000" algn="bl" rotWithShape="0"/>
                </a:effectLst>
              </a:rPr>
              <a:t>EXISTIR</a:t>
            </a:r>
          </a:p>
          <a:p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reflection blurRad="6350" stA="55000" endA="50" endPos="85000" dir="5400000" sy="-100000" algn="bl" rotWithShape="0"/>
                </a:effectLst>
              </a:rPr>
              <a:t>PULSAR...</a:t>
            </a:r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563119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499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67544" y="339502"/>
            <a:ext cx="8064896" cy="283154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pt-BR" b="1" dirty="0"/>
              <a:t> </a:t>
            </a:r>
            <a:endParaRPr lang="pt-BR" dirty="0"/>
          </a:p>
          <a:p>
            <a:r>
              <a:rPr lang="pt-BR" sz="40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Terra, um grito de amor</a:t>
            </a:r>
            <a:endParaRPr lang="pt-BR" sz="4000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Explodindo </a:t>
            </a:r>
            <a:r>
              <a:rPr lang="pt-BR" sz="40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no peito</a:t>
            </a:r>
            <a:endParaRPr lang="pt-BR" sz="4000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Do </a:t>
            </a:r>
            <a:r>
              <a:rPr lang="pt-BR" sz="40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sentimento de valor</a:t>
            </a:r>
            <a:endParaRPr lang="pt-BR" sz="4000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Mãe, seio, útero, leito</a:t>
            </a:r>
            <a:endParaRPr lang="pt-BR" sz="4000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49294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67544" y="771550"/>
            <a:ext cx="7920880" cy="31700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pt-BR" sz="40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Terra, planeta azul; mar</a:t>
            </a:r>
            <a:endParaRPr lang="pt-BR" sz="4000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40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Pelo sol emoldurada</a:t>
            </a:r>
            <a:endParaRPr lang="pt-BR" sz="4000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40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Matas, céu, beleza impar</a:t>
            </a:r>
            <a:endParaRPr lang="pt-BR" sz="4000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40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Beleza de contraste, dourada</a:t>
            </a:r>
            <a:endParaRPr lang="pt-BR" sz="4000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4000" b="1" dirty="0">
                <a:ln>
                  <a:solidFill>
                    <a:schemeClr val="bg1"/>
                  </a:solidFill>
                </a:ln>
              </a:rPr>
              <a:t> </a:t>
            </a:r>
            <a:endParaRPr lang="pt-BR" sz="4000" dirty="0">
              <a:ln>
                <a:solidFill>
                  <a:schemeClr val="bg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1424690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339502"/>
            <a:ext cx="8496944" cy="25545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pt-BR" sz="4000" b="1" dirty="0">
                <a:solidFill>
                  <a:schemeClr val="bg1"/>
                </a:solidFill>
                <a:effectLst>
                  <a:reflection blurRad="6350" stA="55000" endA="50" endPos="85000" dir="5400000" sy="-100000" algn="bl" rotWithShape="0"/>
                </a:effectLst>
              </a:rPr>
              <a:t>Vida plena de ação</a:t>
            </a:r>
            <a:endParaRPr lang="pt-BR" sz="4000" dirty="0">
              <a:solidFill>
                <a:schemeClr val="bg1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chemeClr val="bg1"/>
                </a:solidFill>
                <a:effectLst>
                  <a:reflection blurRad="6350" stA="55000" endA="50" endPos="85000" dir="5400000" sy="-100000" algn="bl" rotWithShape="0"/>
                </a:effectLst>
              </a:rPr>
              <a:t>Na dinâmica do existir</a:t>
            </a:r>
            <a:endParaRPr lang="pt-BR" sz="4000" dirty="0">
              <a:solidFill>
                <a:schemeClr val="bg1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chemeClr val="bg1"/>
                </a:solidFill>
                <a:effectLst>
                  <a:reflection blurRad="6350" stA="55000" endA="50" endPos="85000" dir="5400000" sy="-100000" algn="bl" rotWithShape="0"/>
                </a:effectLst>
              </a:rPr>
              <a:t>Diversidade doce rincão</a:t>
            </a:r>
            <a:endParaRPr lang="pt-BR" sz="4000" dirty="0">
              <a:solidFill>
                <a:schemeClr val="bg1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chemeClr val="bg1"/>
                </a:solidFill>
                <a:effectLst>
                  <a:reflection blurRad="6350" stA="55000" endA="50" endPos="85000" dir="5400000" sy="-100000" algn="bl" rotWithShape="0"/>
                </a:effectLst>
              </a:rPr>
              <a:t>Nossa morada coexistir</a:t>
            </a:r>
            <a:endParaRPr lang="pt-BR" sz="4000" dirty="0">
              <a:solidFill>
                <a:schemeClr val="bg1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053486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67544" y="483518"/>
            <a:ext cx="806489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Em sua vida venho cogitar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 homem e sua destruição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Suas entranhas sofrida para pensar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 que o homem faz de sua ação</a:t>
            </a:r>
          </a:p>
        </p:txBody>
      </p:sp>
    </p:spTree>
    <p:extLst>
      <p:ext uri="{BB962C8B-B14F-4D97-AF65-F5344CB8AC3E}">
        <p14:creationId xmlns:p14="http://schemas.microsoft.com/office/powerpoint/2010/main" val="38329325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5536" y="339502"/>
            <a:ext cx="792088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60000" endA="900" endPos="58000" dir="5400000" sy="-100000" algn="bl" rotWithShape="0"/>
                </a:effectLst>
              </a:rPr>
              <a:t>Num fluxo corrente retirando</a:t>
            </a:r>
            <a:endParaRPr lang="pt-BR" sz="4000" dirty="0">
              <a:solidFill>
                <a:srgbClr val="FFFF00"/>
              </a:solidFill>
              <a:effectLst>
                <a:reflection blurRad="6350" stA="60000" endA="900" endPos="58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60000" endA="900" endPos="58000" dir="5400000" sy="-100000" algn="bl" rotWithShape="0"/>
                </a:effectLst>
              </a:rPr>
              <a:t>E nada no lugar repondo</a:t>
            </a:r>
            <a:endParaRPr lang="pt-BR" sz="4000" dirty="0">
              <a:solidFill>
                <a:srgbClr val="FFFF00"/>
              </a:solidFill>
              <a:effectLst>
                <a:reflection blurRad="6350" stA="60000" endA="900" endPos="58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60000" endA="900" endPos="58000" dir="5400000" sy="-100000" algn="bl" rotWithShape="0"/>
                </a:effectLst>
              </a:rPr>
              <a:t>Só no dinheiro e conforto pensando</a:t>
            </a:r>
            <a:endParaRPr lang="pt-BR" sz="4000" dirty="0">
              <a:solidFill>
                <a:srgbClr val="FFFF00"/>
              </a:solidFill>
              <a:effectLst>
                <a:reflection blurRad="6350" stA="60000" endA="900" endPos="58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60000" endA="900" endPos="58000" dir="5400000" sy="-100000" algn="bl" rotWithShape="0"/>
                </a:effectLst>
              </a:rPr>
              <a:t>Mãe Terra, adoecendo transformando</a:t>
            </a:r>
            <a:endParaRPr lang="pt-BR" sz="4000" dirty="0">
              <a:solidFill>
                <a:srgbClr val="FFFF00"/>
              </a:solidFill>
              <a:effectLst>
                <a:reflection blurRad="6350" stA="60000" endA="900" endPos="58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869455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5536" y="339502"/>
            <a:ext cx="83529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60000" endA="900" endPos="58000" dir="5400000" sy="-100000" algn="bl" rotWithShape="0"/>
                </a:effectLst>
              </a:rPr>
              <a:t>Suas verdes matas acabando</a:t>
            </a:r>
            <a:endParaRPr lang="pt-BR" sz="4000" dirty="0">
              <a:solidFill>
                <a:srgbClr val="FFFF00"/>
              </a:solidFill>
              <a:effectLst>
                <a:reflection blurRad="6350" stA="60000" endA="900" endPos="58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60000" endA="900" endPos="58000" dir="5400000" sy="-100000" algn="bl" rotWithShape="0"/>
                </a:effectLst>
              </a:rPr>
              <a:t>A água doce está secando</a:t>
            </a:r>
            <a:endParaRPr lang="pt-BR" sz="4000" dirty="0">
              <a:solidFill>
                <a:srgbClr val="FFFF00"/>
              </a:solidFill>
              <a:effectLst>
                <a:reflection blurRad="6350" stA="60000" endA="900" endPos="58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60000" endA="900" endPos="58000" dir="5400000" sy="-100000" algn="bl" rotWithShape="0"/>
                </a:effectLst>
              </a:rPr>
              <a:t>Muitos na ganancia perturbando</a:t>
            </a:r>
            <a:endParaRPr lang="pt-BR" sz="4000" dirty="0">
              <a:solidFill>
                <a:srgbClr val="FFFF00"/>
              </a:solidFill>
              <a:effectLst>
                <a:reflection blurRad="6350" stA="60000" endA="900" endPos="58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60000" endA="900" endPos="58000" dir="5400000" sy="-100000" algn="bl" rotWithShape="0"/>
                </a:effectLst>
              </a:rPr>
              <a:t>Suas estruturas explorando</a:t>
            </a:r>
            <a:endParaRPr lang="pt-BR" sz="4000" dirty="0">
              <a:solidFill>
                <a:srgbClr val="FFFF00"/>
              </a:solidFill>
              <a:effectLst>
                <a:reflection blurRad="6350" stA="60000" endA="900" endPos="58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068189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4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411510"/>
            <a:ext cx="84249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60000" endA="900" endPos="58000" dir="5400000" sy="-100000" algn="bl" rotWithShape="0"/>
                </a:effectLst>
              </a:rPr>
              <a:t>Sem medida matérias primas retirando</a:t>
            </a:r>
            <a:endParaRPr lang="pt-BR" sz="4000" dirty="0">
              <a:solidFill>
                <a:srgbClr val="FFFF00"/>
              </a:solidFill>
              <a:effectLst>
                <a:reflection blurRad="6350" stA="60000" endA="900" endPos="58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60000" endA="900" endPos="58000" dir="5400000" sy="-100000" algn="bl" rotWithShape="0"/>
                </a:effectLst>
              </a:rPr>
              <a:t>Sem pensar na sua recuperação</a:t>
            </a:r>
            <a:endParaRPr lang="pt-BR" sz="4000" dirty="0">
              <a:solidFill>
                <a:srgbClr val="FFFF00"/>
              </a:solidFill>
              <a:effectLst>
                <a:reflection blurRad="6350" stA="60000" endA="900" endPos="58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60000" endA="900" endPos="58000" dir="5400000" sy="-100000" algn="bl" rotWithShape="0"/>
                </a:effectLst>
              </a:rPr>
              <a:t>Destruindo, escavando, matando</a:t>
            </a:r>
            <a:endParaRPr lang="pt-BR" sz="4000" dirty="0">
              <a:solidFill>
                <a:srgbClr val="FFFF00"/>
              </a:solidFill>
              <a:effectLst>
                <a:reflection blurRad="6350" stA="60000" endA="900" endPos="58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60000" endA="900" endPos="58000" dir="5400000" sy="-100000" algn="bl" rotWithShape="0"/>
                </a:effectLst>
              </a:rPr>
              <a:t>Suas profundezas dilacerando</a:t>
            </a:r>
            <a:endParaRPr lang="pt-BR" sz="4000" dirty="0">
              <a:solidFill>
                <a:srgbClr val="FFFF00"/>
              </a:solidFill>
              <a:effectLst>
                <a:reflection blurRad="6350" stA="60000" endA="900" endPos="58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768989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5536" y="267494"/>
            <a:ext cx="820891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60000" endA="900" endPos="58000" dir="5400000" sy="-100000" algn="bl" rotWithShape="0"/>
                </a:effectLst>
              </a:rPr>
              <a:t>Não vai durar muito seu sofrimento</a:t>
            </a:r>
            <a:endParaRPr lang="pt-BR" sz="4000" dirty="0">
              <a:solidFill>
                <a:srgbClr val="FFFF00"/>
              </a:solidFill>
              <a:effectLst>
                <a:reflection blurRad="6350" stA="60000" endA="900" endPos="58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60000" endA="900" endPos="58000" dir="5400000" sy="-100000" algn="bl" rotWithShape="0"/>
                </a:effectLst>
              </a:rPr>
              <a:t>Não pensam em novas gerações </a:t>
            </a:r>
            <a:endParaRPr lang="pt-BR" sz="4000" dirty="0">
              <a:solidFill>
                <a:srgbClr val="FFFF00"/>
              </a:solidFill>
              <a:effectLst>
                <a:reflection blurRad="6350" stA="60000" endA="900" endPos="58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60000" endA="900" endPos="58000" dir="5400000" sy="-100000" algn="bl" rotWithShape="0"/>
                </a:effectLst>
              </a:rPr>
              <a:t>Somente na atualidade efêmera e rendimento</a:t>
            </a:r>
            <a:endParaRPr lang="pt-BR" sz="4000" dirty="0">
              <a:solidFill>
                <a:srgbClr val="FFFF00"/>
              </a:solidFill>
              <a:effectLst>
                <a:reflection blurRad="6350" stA="60000" endA="900" endPos="58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60000" endA="900" endPos="58000" dir="5400000" sy="-100000" algn="bl" rotWithShape="0"/>
                </a:effectLst>
              </a:rPr>
              <a:t>Tudo vai acabando sem boas ações</a:t>
            </a:r>
            <a:endParaRPr lang="pt-BR" sz="4000" dirty="0">
              <a:solidFill>
                <a:srgbClr val="FFFF00"/>
              </a:solidFill>
              <a:effectLst>
                <a:reflection blurRad="6350" stA="60000" endA="900" endPos="58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166228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195486"/>
            <a:ext cx="828092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st="60007" dir="5400000" sy="-100000" algn="bl" rotWithShape="0"/>
                </a:effectLst>
              </a:rPr>
              <a:t>Por cima exploram 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st="60007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st="60007" dir="5400000" sy="-100000" algn="bl" rotWithShape="0"/>
                </a:effectLst>
              </a:rPr>
              <a:t>Por baixo esburacam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st="60007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st="60007" dir="5400000" sy="-100000" algn="bl" rotWithShape="0"/>
                </a:effectLst>
              </a:rPr>
              <a:t>Por dentro destroem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st="60007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st="60007" dir="5400000" sy="-100000" algn="bl" rotWithShape="0"/>
                </a:effectLst>
              </a:rPr>
              <a:t>Em toda ela secando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st="60007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15586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267494"/>
            <a:ext cx="835292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Quanto martírio a terra passando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A vida vai se escasseando, fatalidade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Tem ações que não tem volta, matando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Nem ligam para a sustentabilidade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883169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5536" y="411510"/>
            <a:ext cx="813690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Retiram seus recursos sem pensar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Que alguns locais o choque é fatal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Para a sua vida continuar, perpetuar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Quanto irresponsabilidade sem seu aval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173618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39552" y="339502"/>
            <a:ext cx="83529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60000" endA="900" endPos="58000" dir="5400000" sy="-100000" algn="bl" rotWithShape="0"/>
                </a:effectLst>
              </a:rPr>
              <a:t>Terra. Mãe. </a:t>
            </a:r>
            <a:r>
              <a:rPr lang="pt-BR" sz="4000" b="1" dirty="0" err="1">
                <a:solidFill>
                  <a:srgbClr val="FFFF00"/>
                </a:solidFill>
                <a:effectLst>
                  <a:reflection blurRad="6350" stA="60000" endA="900" endPos="58000" dir="5400000" sy="-100000" algn="bl" rotWithShape="0"/>
                </a:effectLst>
              </a:rPr>
              <a:t>Tú</a:t>
            </a:r>
            <a:r>
              <a:rPr lang="pt-BR" sz="4000" b="1" dirty="0">
                <a:solidFill>
                  <a:srgbClr val="FFFF00"/>
                </a:solidFill>
                <a:effectLst>
                  <a:reflection blurRad="6350" stA="60000" endA="900" endPos="58000" dir="5400000" sy="-100000" algn="bl" rotWithShape="0"/>
                </a:effectLst>
              </a:rPr>
              <a:t> choras </a:t>
            </a:r>
            <a:endParaRPr lang="pt-BR" sz="4000" dirty="0">
              <a:solidFill>
                <a:srgbClr val="FFFF00"/>
              </a:solidFill>
              <a:effectLst>
                <a:reflection blurRad="6350" stA="60000" endA="900" endPos="58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60000" endA="900" endPos="58000" dir="5400000" sy="-100000" algn="bl" rotWithShape="0"/>
                </a:effectLst>
              </a:rPr>
              <a:t>Gritas enchentes </a:t>
            </a:r>
            <a:endParaRPr lang="pt-BR" sz="4000" dirty="0">
              <a:solidFill>
                <a:srgbClr val="FFFF00"/>
              </a:solidFill>
              <a:effectLst>
                <a:reflection blurRad="6350" stA="60000" endA="900" endPos="58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60000" endA="900" endPos="58000" dir="5400000" sy="-100000" algn="bl" rotWithShape="0"/>
                </a:effectLst>
              </a:rPr>
              <a:t>Soluçando secas</a:t>
            </a:r>
            <a:endParaRPr lang="pt-BR" sz="4000" dirty="0">
              <a:solidFill>
                <a:srgbClr val="FFFF00"/>
              </a:solidFill>
              <a:effectLst>
                <a:reflection blurRad="6350" stA="60000" endA="900" endPos="58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60000" endA="900" endPos="58000" dir="5400000" sy="-100000" algn="bl" rotWithShape="0"/>
                </a:effectLst>
              </a:rPr>
              <a:t>Avisando desequilíbrio</a:t>
            </a:r>
            <a:endParaRPr lang="pt-BR" sz="4000" dirty="0">
              <a:solidFill>
                <a:srgbClr val="FFFF00"/>
              </a:solidFill>
              <a:effectLst>
                <a:reflection blurRad="6350" stA="60000" endA="900" endPos="58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40280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411510"/>
            <a:ext cx="820891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Mas ninguém quer te ouvir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São poucos os conscientes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Que vivem o urgente sentir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Mas homem permanece ciente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586678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39552" y="339502"/>
            <a:ext cx="828092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Dos avisos intermináveis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A cada dia ela dá seu alerta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Mercenários, filhos abomináveis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Vamos todos perecer na certa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833571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339502"/>
            <a:ext cx="856895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Quem ama vida, ama terra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Pois estão interligados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Somos frutos da terra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Com inteligência premiados 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461356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5536" y="339502"/>
            <a:ext cx="83529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Aonde vamos morar?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Se a água de todo secar? 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Aonde vamos ficar?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Se a mãe terra nos faltar?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279453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11560" y="411510"/>
            <a:ext cx="813690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Fim da humanidade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Não adianta ter dinheiro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Nem ser celebridade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Tudo vira pó, sem celeiro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936636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83568" y="339502"/>
            <a:ext cx="799288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Prefiro das belezas falar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Sem mostrar destruição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Pois é o Paraíso o morar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É nele que está a emoção  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861367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11560" y="195486"/>
            <a:ext cx="820891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Não estou mostrando foto de  infelicidade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Porque a alma dói perturbada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De temer um futuro de fatalidade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De ver tanta maldade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92335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339502"/>
            <a:ext cx="856895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Em cada mata tem suas flores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A terra bela natureza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Tanto verde, tantas cores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Mãe</a:t>
            </a:r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! Rainha, da vida realeza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954861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339502"/>
            <a:ext cx="849694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Em cada mata tem suas flores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A terra bela natureza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Tanto verde, tantas cores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  <a:p>
            <a:r>
              <a:rPr lang="pt-BR" sz="4000" b="1" dirty="0" err="1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Mâe</a:t>
            </a:r>
            <a:r>
              <a:rPr lang="pt-BR" sz="4000" b="1" dirty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! Rainha, da vida realeza</a:t>
            </a:r>
            <a:endParaRPr lang="pt-BR" sz="4000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276210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4554"/>
            <a:ext cx="9144000" cy="5472608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67544" y="267494"/>
            <a:ext cx="828092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AMOR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DEUS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VIVER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</a:rPr>
              <a:t>FELICIDADE</a:t>
            </a:r>
            <a:endParaRPr lang="pt-BR" sz="4000" b="1" dirty="0">
              <a:solidFill>
                <a:srgbClr val="FFFF00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22768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544616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51520" y="267494"/>
            <a:ext cx="864096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r="5400000" sy="-100000" algn="bl" rotWithShape="0"/>
                </a:effectLst>
              </a:rPr>
              <a:t>ALERTA</a:t>
            </a:r>
          </a:p>
          <a:p>
            <a:r>
              <a:rPr lang="pt-BR" sz="36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r="5400000" sy="-100000" algn="bl" rotWithShape="0"/>
                </a:effectLst>
              </a:rPr>
              <a:t>SALVAR</a:t>
            </a:r>
          </a:p>
          <a:p>
            <a:r>
              <a:rPr lang="pt-BR" sz="36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r="5400000" sy="-100000" algn="bl" rotWithShape="0"/>
                </a:effectLst>
              </a:rPr>
              <a:t>PRESERVAR</a:t>
            </a:r>
          </a:p>
          <a:p>
            <a:r>
              <a:rPr lang="pt-BR" sz="36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r="5400000" sy="-100000" algn="bl" rotWithShape="0"/>
                </a:effectLst>
              </a:rPr>
              <a:t>SUSTENTABILIDADE</a:t>
            </a:r>
          </a:p>
          <a:p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444460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5" y="16848"/>
            <a:ext cx="9144000" cy="523604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67544" y="339502"/>
            <a:ext cx="763284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ÁGUA DOCE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HÁ VIDA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HUMANA 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TERRA...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36036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2546"/>
            <a:ext cx="9252519" cy="54006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83568" y="0"/>
            <a:ext cx="8280920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 smtClean="0"/>
          </a:p>
          <a:p>
            <a:r>
              <a:rPr lang="pt-BR" sz="3200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r="5400000" sy="-100000" algn="bl" rotWithShape="0"/>
                </a:effectLst>
              </a:rPr>
              <a:t>SOU VIDA</a:t>
            </a:r>
          </a:p>
          <a:p>
            <a:r>
              <a:rPr lang="pt-BR" sz="3200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r="5400000" sy="-100000" algn="bl" rotWithShape="0"/>
                </a:effectLst>
              </a:rPr>
              <a:t>HUMANA</a:t>
            </a:r>
          </a:p>
          <a:p>
            <a:r>
              <a:rPr lang="pt-BR" sz="3200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r="5400000" sy="-100000" algn="bl" rotWithShape="0"/>
                </a:effectLst>
              </a:rPr>
              <a:t>PLANTAS</a:t>
            </a:r>
          </a:p>
          <a:p>
            <a:r>
              <a:rPr lang="pt-BR" sz="3200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r="5400000" sy="-100000" algn="bl" rotWithShape="0"/>
                </a:effectLst>
              </a:rPr>
              <a:t>ANIMAIS</a:t>
            </a:r>
            <a:endParaRPr lang="pt-BR" sz="3200" b="1" i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50" endPos="85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88719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67544" y="267494"/>
            <a:ext cx="856895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r="5400000" sy="-100000" algn="bl" rotWithShape="0"/>
                </a:effectLst>
              </a:rPr>
              <a:t>TEXTO E FORMATAÇÃO</a:t>
            </a:r>
          </a:p>
          <a:p>
            <a:pPr algn="ctr"/>
            <a:r>
              <a:rPr lang="pt-BR" sz="3200" b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r="5400000" sy="-100000" algn="bl" rotWithShape="0"/>
                </a:effectLst>
              </a:rPr>
              <a:t>NORMA APARECIDA SILVEIRA DE MORAES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r="5400000" sy="-100000" algn="bl" rotWithShape="0"/>
                </a:effectLst>
              </a:rPr>
              <a:t>MÚSICA.CELINE DION TITANIC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r="5400000" sy="-100000" algn="bl" rotWithShape="0"/>
                </a:effectLst>
              </a:rPr>
              <a:t>IMAGENS GOOGLE</a:t>
            </a:r>
          </a:p>
          <a:p>
            <a:pPr algn="ctr"/>
            <a:r>
              <a:rPr lang="pt-BR" sz="32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55000" endA="50" endPos="85000" dir="5400000" sy="-100000" algn="bl" rotWithShape="0"/>
                </a:effectLst>
              </a:rPr>
              <a:t>DIVULGAÇÃO</a:t>
            </a:r>
          </a:p>
          <a:p>
            <a:pPr algn="ctr"/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r="5400000" sy="-100000" algn="bl" rotWithShape="0"/>
                </a:effectLst>
                <a:hlinkClick r:id="rId3"/>
              </a:rPr>
              <a:t>WWW.NORMASILVEIRAMORAES.</a:t>
            </a:r>
          </a:p>
          <a:p>
            <a:pPr algn="ctr"/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r="5400000" sy="-100000" algn="bl" rotWithShape="0"/>
                </a:effectLst>
                <a:hlinkClick r:id="rId3"/>
              </a:rPr>
              <a:t>RECANTODASLETRA.COM.BR</a:t>
            </a:r>
            <a:endParaRPr lang="pt-BR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50" endPos="85000" dir="5400000" sy="-100000" algn="bl" rotWithShape="0"/>
              </a:effectLst>
            </a:endParaRPr>
          </a:p>
          <a:p>
            <a:pPr algn="ctr"/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r="5400000" sy="-100000" algn="bl" rotWithShape="0"/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r="5400000" sy="-100000" algn="bl" rotWithShape="0"/>
                </a:effectLst>
                <a:hlinkClick r:id="rId4"/>
              </a:rPr>
              <a:t>NORMASILVEIRAMORAESSILDES</a:t>
            </a:r>
            <a:endParaRPr lang="pt-BR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50" endPos="85000" dir="5400000" sy="-100000" algn="bl" rotWithShape="0"/>
              </a:effectLst>
            </a:endParaRPr>
          </a:p>
          <a:p>
            <a:pPr algn="ctr"/>
            <a:endParaRPr lang="pt-B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50" endPos="85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708851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4717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448</Words>
  <Application>Microsoft Office PowerPoint</Application>
  <PresentationFormat>Apresentação na tela (16:9)</PresentationFormat>
  <Paragraphs>124</Paragraphs>
  <Slides>29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29</vt:i4>
      </vt:variant>
    </vt:vector>
  </HeadingPairs>
  <TitlesOfParts>
    <vt:vector size="32" baseType="lpstr">
      <vt:lpstr>Arial</vt:lpstr>
      <vt:lpstr>Calibri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Agenor</dc:creator>
  <cp:lastModifiedBy>NORMA APARECIDA SILVEIRA DE MORAES</cp:lastModifiedBy>
  <cp:revision>17</cp:revision>
  <dcterms:created xsi:type="dcterms:W3CDTF">2014-04-22T19:49:04Z</dcterms:created>
  <dcterms:modified xsi:type="dcterms:W3CDTF">2014-04-22T22:41:27Z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