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40BA-5E3A-4391-A344-C90580080EC6}" type="datetimeFigureOut">
              <a:rPr lang="pt-BR" smtClean="0"/>
              <a:t>08/12/2016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732C7-5F2E-46C7-8465-1637CB699D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1409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40BA-5E3A-4391-A344-C90580080EC6}" type="datetimeFigureOut">
              <a:rPr lang="pt-BR" smtClean="0"/>
              <a:t>08/12/2016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732C7-5F2E-46C7-8465-1637CB699D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8847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40BA-5E3A-4391-A344-C90580080EC6}" type="datetimeFigureOut">
              <a:rPr lang="pt-BR" smtClean="0"/>
              <a:t>08/12/2016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732C7-5F2E-46C7-8465-1637CB699D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56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40BA-5E3A-4391-A344-C90580080EC6}" type="datetimeFigureOut">
              <a:rPr lang="pt-BR" smtClean="0"/>
              <a:t>08/12/2016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732C7-5F2E-46C7-8465-1637CB699D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7929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40BA-5E3A-4391-A344-C90580080EC6}" type="datetimeFigureOut">
              <a:rPr lang="pt-BR" smtClean="0"/>
              <a:t>08/12/2016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732C7-5F2E-46C7-8465-1637CB699D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9835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40BA-5E3A-4391-A344-C90580080EC6}" type="datetimeFigureOut">
              <a:rPr lang="pt-BR" smtClean="0"/>
              <a:t>08/12/2016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732C7-5F2E-46C7-8465-1637CB699D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5134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40BA-5E3A-4391-A344-C90580080EC6}" type="datetimeFigureOut">
              <a:rPr lang="pt-BR" smtClean="0"/>
              <a:t>08/12/2016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732C7-5F2E-46C7-8465-1637CB699D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1437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40BA-5E3A-4391-A344-C90580080EC6}" type="datetimeFigureOut">
              <a:rPr lang="pt-BR" smtClean="0"/>
              <a:t>08/12/2016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732C7-5F2E-46C7-8465-1637CB699D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9611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40BA-5E3A-4391-A344-C90580080EC6}" type="datetimeFigureOut">
              <a:rPr lang="pt-BR" smtClean="0"/>
              <a:t>08/12/2016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732C7-5F2E-46C7-8465-1637CB699D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1508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40BA-5E3A-4391-A344-C90580080EC6}" type="datetimeFigureOut">
              <a:rPr lang="pt-BR" smtClean="0"/>
              <a:t>08/12/2016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732C7-5F2E-46C7-8465-1637CB699D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1617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40BA-5E3A-4391-A344-C90580080EC6}" type="datetimeFigureOut">
              <a:rPr lang="pt-BR" smtClean="0"/>
              <a:t>08/12/2016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732C7-5F2E-46C7-8465-1637CB699D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3040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E40BA-5E3A-4391-A344-C90580080EC6}" type="datetimeFigureOut">
              <a:rPr lang="pt-BR" smtClean="0"/>
              <a:t>08/12/2016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732C7-5F2E-46C7-8465-1637CB699D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16600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32509" y="110836"/>
            <a:ext cx="858981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INJUSTIÇA </a:t>
            </a:r>
            <a:r>
              <a:rPr lang="pt-BR" sz="6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SOCIAL</a:t>
            </a:r>
          </a:p>
          <a:p>
            <a:pPr algn="ctr"/>
            <a:endParaRPr lang="pt-BR" sz="6000" b="1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POESIA E FORMATAÇÃO</a:t>
            </a: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endParaRPr lang="pt-BR" sz="3200" b="1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SILVEIRA MORAES SLIDES</a:t>
            </a: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EXPERIMENTAIS POÉTICOS</a:t>
            </a: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WWW.SERGRASAN.COM</a:t>
            </a:r>
            <a:endParaRPr lang="pt-BR" sz="32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856" y="4849092"/>
            <a:ext cx="2050472" cy="175952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650906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  <p:sndAc>
          <p:stSnd loop="1">
            <p:snd r:embed="rId2" name="Renato Russo e Titãs - Epitáfio.wav"/>
          </p:stSnd>
        </p:sndAc>
      </p:transition>
    </mc:Choice>
    <mc:Fallback>
      <p:transition spd="slow" advClick="0" advTm="17000">
        <p:fade/>
        <p:sndAc>
          <p:stSnd loop="1">
            <p:snd r:embed="rId2" name="Renato Russo e Titãs - Epitáf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60218" y="221673"/>
            <a:ext cx="87837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Muitos vão chorar</a:t>
            </a:r>
            <a:endParaRPr lang="pt-BR" sz="40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Dividendos diminuir</a:t>
            </a:r>
            <a:endParaRPr lang="pt-BR" sz="40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Outros vão cantar</a:t>
            </a:r>
            <a:endParaRPr lang="pt-BR" sz="40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Integral sem sumir</a:t>
            </a:r>
            <a:endParaRPr lang="pt-BR" sz="40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Aposentadoria desigual</a:t>
            </a:r>
            <a:endParaRPr lang="pt-BR" sz="40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Sem igualdade geral</a:t>
            </a:r>
            <a:endParaRPr lang="pt-BR" sz="40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35" y="4007324"/>
            <a:ext cx="3255819" cy="2296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99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49382" y="138545"/>
            <a:ext cx="852054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Uns vão sim sorrir</a:t>
            </a: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Outros vão </a:t>
            </a:r>
            <a:r>
              <a:rPr lang="pt-BR" sz="4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DESISTIR</a:t>
            </a: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povo trabalhador</a:t>
            </a: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Nas mãos do desamor</a:t>
            </a: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Progresso da nação</a:t>
            </a: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Sem nada na mão</a:t>
            </a: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/>
              <a:t> </a:t>
            </a:r>
            <a:endParaRPr lang="pt-BR" sz="40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683" y="4251402"/>
            <a:ext cx="2381250" cy="196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729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93964" y="290945"/>
            <a:ext cx="821574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 povo está sofrendo</a:t>
            </a:r>
            <a:endParaRPr lang="pt-BR" sz="40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 tristeza está tecendo</a:t>
            </a:r>
            <a:endParaRPr lang="pt-BR" sz="40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Com tanta desigualdade</a:t>
            </a:r>
            <a:endParaRPr lang="pt-BR" sz="40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Com tanta falsidade</a:t>
            </a:r>
            <a:endParaRPr lang="pt-BR" sz="40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Precisam é gritar</a:t>
            </a:r>
            <a:endParaRPr lang="pt-BR" sz="40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Para a justiça salvar</a:t>
            </a:r>
            <a:endParaRPr lang="pt-BR" sz="40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332" y="4076597"/>
            <a:ext cx="2457449" cy="2171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14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49382" y="249382"/>
            <a:ext cx="889461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Reforma da P</a:t>
            </a:r>
            <a:r>
              <a:rPr lang="pt-BR" sz="4000" b="1" dirty="0" smtClean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revidência</a:t>
            </a:r>
            <a:endParaRPr lang="pt-BR" sz="40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Precisa ter consciência</a:t>
            </a:r>
            <a:endParaRPr lang="pt-BR" sz="40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não prejudicar</a:t>
            </a:r>
            <a:endParaRPr lang="pt-BR" sz="40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não penalizar</a:t>
            </a:r>
            <a:endParaRPr lang="pt-BR" sz="40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Os que muito lutaram</a:t>
            </a:r>
            <a:endParaRPr lang="pt-BR" sz="40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Na terra se acabaram</a:t>
            </a:r>
            <a:endParaRPr lang="pt-BR" sz="40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/>
              <a:t> </a:t>
            </a:r>
            <a:endParaRPr lang="pt-BR" sz="40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902" y="3886632"/>
            <a:ext cx="4524375" cy="210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15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93964" y="249382"/>
            <a:ext cx="858981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É preciso ter coragem</a:t>
            </a:r>
            <a:endParaRPr lang="pt-BR" sz="4000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Para versar em mensagem</a:t>
            </a:r>
            <a:endParaRPr lang="pt-BR" sz="4000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 se fazer a justiça</a:t>
            </a:r>
            <a:endParaRPr lang="pt-BR" sz="4000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 não levar na injustiça</a:t>
            </a:r>
            <a:endParaRPr lang="pt-BR" sz="4000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Pois todos são iguais</a:t>
            </a:r>
            <a:endParaRPr lang="pt-BR" sz="4000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Na </a:t>
            </a:r>
            <a:r>
              <a:rPr lang="pt-BR" sz="40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empresa privada</a:t>
            </a:r>
            <a:r>
              <a:rPr lang="pt-BR" sz="40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pública, gerais</a:t>
            </a:r>
            <a:endParaRPr lang="pt-BR" sz="4000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/>
              <a:t> </a:t>
            </a:r>
            <a:endParaRPr lang="pt-BR" sz="40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164" y="4197928"/>
            <a:ext cx="3560618" cy="200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055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93964" y="235527"/>
            <a:ext cx="895003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moço é um trabalhador</a:t>
            </a:r>
            <a:endParaRPr lang="pt-BR" sz="4000" dirty="0"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Ele não é um predador</a:t>
            </a:r>
            <a:endParaRPr lang="pt-BR" sz="4000" dirty="0"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Ajuda manter a nação</a:t>
            </a:r>
            <a:endParaRPr lang="pt-BR" sz="4000" dirty="0"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ter alimento na mão</a:t>
            </a:r>
            <a:endParaRPr lang="pt-BR" sz="4000" dirty="0"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ter o que consumir</a:t>
            </a:r>
            <a:endParaRPr lang="pt-BR" sz="4000" dirty="0"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 roça, na cidade, possuir</a:t>
            </a:r>
            <a:endParaRPr lang="pt-BR" sz="4000" dirty="0"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/>
              <a:t> </a:t>
            </a:r>
            <a:endParaRPr lang="pt-BR" sz="40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527" y="4322618"/>
            <a:ext cx="4447309" cy="1314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998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46364" y="304800"/>
            <a:ext cx="84512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Que se pense em igualdade</a:t>
            </a:r>
            <a:endParaRPr lang="pt-BR" sz="4000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Com mais fraternidade</a:t>
            </a:r>
            <a:endParaRPr lang="pt-BR" sz="4000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Que se tenha o juízo</a:t>
            </a:r>
            <a:endParaRPr lang="pt-BR" sz="4000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Para não dar prejuízo</a:t>
            </a:r>
            <a:endParaRPr lang="pt-BR" sz="4000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Todos merecem respeito</a:t>
            </a:r>
            <a:endParaRPr lang="pt-BR" sz="4000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É só fazer o direito</a:t>
            </a:r>
            <a:endParaRPr lang="pt-BR" sz="4000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890" y="4512252"/>
            <a:ext cx="3048000" cy="1657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29386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35527" y="332509"/>
            <a:ext cx="85759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Vamos todos então clamar</a:t>
            </a:r>
            <a:endParaRPr lang="pt-BR" sz="40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Por todos vamos falar</a:t>
            </a:r>
            <a:endParaRPr lang="pt-BR" sz="40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Pedir para os poderosos</a:t>
            </a:r>
            <a:endParaRPr lang="pt-BR" sz="40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Que o trabalhador é precioso</a:t>
            </a:r>
            <a:endParaRPr lang="pt-BR" sz="40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Merece ter uma aposentadoria</a:t>
            </a:r>
            <a:endParaRPr lang="pt-BR" sz="40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acabar bem seus dias</a:t>
            </a:r>
            <a:endParaRPr lang="pt-BR" sz="40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Mas Deus está no comando</a:t>
            </a:r>
            <a:endParaRPr lang="pt-BR" sz="40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Pelas leis de seu mando</a:t>
            </a:r>
            <a:endParaRPr lang="pt-BR" sz="40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296" y="5349267"/>
            <a:ext cx="3400425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380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93964" y="401782"/>
            <a:ext cx="8118763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 </a:t>
            </a:r>
            <a:endParaRPr lang="pt-BR" dirty="0"/>
          </a:p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preciso plantar para colher</a:t>
            </a:r>
            <a:b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fabricar para se ter</a:t>
            </a:r>
            <a:b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O trabalhador deseja ser</a:t>
            </a:r>
            <a:b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tratado bem para viver</a:t>
            </a:r>
            <a:b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Uma velhice boa usufruir</a:t>
            </a:r>
            <a:b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ter dinheiro para consumir</a:t>
            </a: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/>
              <a:t> </a:t>
            </a:r>
            <a:endParaRPr lang="pt-BR" sz="40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266" y="4650797"/>
            <a:ext cx="2381250" cy="196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44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52400" y="304800"/>
            <a:ext cx="8811491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INJUSTIÇA SOCIAL</a:t>
            </a:r>
          </a:p>
          <a:p>
            <a:pPr algn="ctr"/>
            <a:endParaRPr lang="pt-BR" sz="4000" b="1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POESIA E FORMATAÇÃO</a:t>
            </a:r>
          </a:p>
          <a:p>
            <a:pPr algn="ctr"/>
            <a:r>
              <a:rPr lang="pt-BR" sz="28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28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IMAGENS GOOGLE</a:t>
            </a:r>
          </a:p>
          <a:p>
            <a:pPr algn="ctr"/>
            <a:r>
              <a:rPr lang="pt-BR" sz="28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MÚSICA... EPITÁFIO RENATO RUSSO E TITÃS</a:t>
            </a:r>
          </a:p>
          <a:p>
            <a:pPr algn="ctr"/>
            <a:endParaRPr lang="pt-BR" sz="2800" b="1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28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SILVEIRA MORAES SLIDES</a:t>
            </a:r>
          </a:p>
          <a:p>
            <a:pPr algn="ctr"/>
            <a:r>
              <a:rPr lang="pt-BR" sz="28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EXPERIMENTAIS POÉTICOS</a:t>
            </a:r>
          </a:p>
          <a:p>
            <a:pPr algn="ctr"/>
            <a:r>
              <a:rPr lang="pt-BR" sz="28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WWW.SERGRASAN.COM</a:t>
            </a:r>
            <a:endParaRPr lang="pt-BR" sz="28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7370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5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</TotalTime>
  <Words>246</Words>
  <Application>Microsoft Office PowerPoint</Application>
  <PresentationFormat>Apresentação na tela (4:3)</PresentationFormat>
  <Paragraphs>77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17</cp:revision>
  <dcterms:created xsi:type="dcterms:W3CDTF">2016-12-08T22:53:58Z</dcterms:created>
  <dcterms:modified xsi:type="dcterms:W3CDTF">2016-12-08T23:42:32Z</dcterms:modified>
</cp:coreProperties>
</file>