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5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53" y="-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646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130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778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344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860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374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6284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0221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8563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062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20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14A75-22D9-4980-B4E2-856B8A07F731}" type="datetimeFigureOut">
              <a:rPr lang="pt-BR" smtClean="0"/>
              <a:t>17/12/2013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3E7AA-B174-4579-A75D-875ECDB35A6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02617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hyperlink" Target="http://www.normasilveiramora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46"/>
            <a:ext cx="12192000" cy="71905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aixaDeTexto 4"/>
          <p:cNvSpPr txBox="1"/>
          <p:nvPr/>
        </p:nvSpPr>
        <p:spPr>
          <a:xfrm>
            <a:off x="568036" y="138546"/>
            <a:ext cx="11623964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Quando a tristeza bate à porta... </a:t>
            </a:r>
          </a:p>
          <a:p>
            <a:pPr algn="ctr"/>
            <a:r>
              <a:rPr lang="pt-BR" sz="6000" b="1" dirty="0" smtClean="0">
                <a:solidFill>
                  <a:srgbClr val="FF33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Autoria e Formatação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 </a:t>
            </a:r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Norma Aparecida Silveira de </a:t>
            </a:r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Moraes</a:t>
            </a:r>
          </a:p>
          <a:p>
            <a:pPr algn="ctr"/>
            <a:r>
              <a:rPr lang="pt-BR" sz="6000" b="1" dirty="0" smtClean="0">
                <a:solidFill>
                  <a:srgbClr val="FF33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Divulgação</a:t>
            </a:r>
          </a:p>
          <a:p>
            <a:pPr algn="ctr"/>
            <a:r>
              <a:rPr lang="pt-BR" sz="8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  <a:hlinkClick r:id="rId5"/>
              </a:rPr>
              <a:t>www.sergrasan.com/</a:t>
            </a:r>
            <a:endParaRPr lang="pt-BR" sz="80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CODE" panose="02000000000000000000" pitchFamily="2" charset="0"/>
            </a:endParaRPr>
          </a:p>
          <a:p>
            <a:pPr algn="ctr"/>
            <a:r>
              <a:rPr lang="pt-BR" sz="8000" b="1" dirty="0" smtClean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normasilveiramoraesslides</a:t>
            </a:r>
            <a:endParaRPr lang="pt-BR" sz="8000" b="1" dirty="0">
              <a:solidFill>
                <a:srgbClr val="0070C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CODE" panose="02000000000000000000" pitchFamily="2" charset="0"/>
            </a:endParaRP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578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7000">
        <p14:vortex dir="r"/>
        <p:sndAc>
          <p:stSnd loop="1">
            <p:snd r:embed="rId2" name="celine_dion_immortality 2.18 cut 8bts.wav"/>
          </p:stSnd>
        </p:sndAc>
      </p:transition>
    </mc:Choice>
    <mc:Fallback xmlns="">
      <p:transition spd="slow" advClick="0" advTm="17000">
        <p:fade/>
        <p:sndAc>
          <p:stSnd loop="1">
            <p:snd r:embed="rId6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-235527"/>
            <a:ext cx="12192000" cy="709352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aixaDeTexto 4"/>
          <p:cNvSpPr txBox="1"/>
          <p:nvPr/>
        </p:nvSpPr>
        <p:spPr>
          <a:xfrm>
            <a:off x="138545" y="193964"/>
            <a:ext cx="119010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Quando a tristeza bate à porta da minha alma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 faz sentir a imensidão de minha pequenez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Levanto a face, olho para o infinito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Preciso encontrar minha altivez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764" y="4256388"/>
            <a:ext cx="5320145" cy="24973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9533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6 C -0.06601 0.00601 -0.11497 0.02106 -0.11497 0.0331 C -0.11497 0.04398 -0.06705 0.05208 -0.00299 0.05208 C 0.06094 0.05208 0.11498 0.04398 0.11498 0.0331 C 0.11498 0.02106 0.05899 0.01805 -0.00494 0.02592 C -0.06796 0.03495 -0.11497 0.05 -0.11497 0.06111 C -0.11497 0.07199 -0.06601 0.08101 -0.00299 0.08101 C 0.06094 0.08101 0.11498 0.07199 0.11498 0.06111 C 0.11498 0.05 0.05899 0.04699 -0.00403 0.05509 C -0.06796 0.06296 -0.11497 0.07801 -0.11497 0.08889 C -0.11497 0.10092 -0.06601 0.10995 -0.00195 0.10995 C 0.06094 0.10995 0.11498 0.10092 0.11498 0.08889 C 0.11498 0.07893 0.05899 0.07592 -0.00403 0.0831 C -0.06705 0.09097 -0.11497 0.10694 -0.11497 0.11805 C -0.11497 0.12893 -0.06497 0.13796 -0.00195 0.13796 C 0.06303 0.13796 0.11498 0.12893 0.11498 0.11805 C 0.11498 0.10694 0.06003 0.10393 -0.00299 0.11203 C -0.06601 0.1199 -0.11497 0.13495 -0.11497 0.14606 C -0.11497 0.1581 -0.06497 0.16597 -0.00104 0.16597 C 0.06303 0.16597 0.11498 0.15694 0.11498 0.14606 C 0.11498 0.13495 0.06003 0.13194 -0.00299 0.14004 C -0.06601 0.14791 -0.11497 0.16389 -0.11497 0.17407 C -0.11497 0.18495 -0.06406 0.19398 -0.00104 0.19398 C 0.06303 0.19398 0.11498 0.18495 0.11498 0.17407 C 0.11498 0.16389 0.06094 0.16111 -0.00299 0.16805 C -0.06601 0.17592 -0.11497 0.19189 -0.11497 0.20301 C -0.11497 0.21296 -0.06406 0.22291 -4.375E-6 0.22291 C 0.06407 0.22291 0.11498 0.21389 0.11498 0.20301 C 0.11498 0.19189 0.06094 0.18889 -0.00195 0.19699 C -0.06497 0.20509 -0.11601 0.2199 -0.11497 0.23101 C -0.11406 0.24189 -0.06406 0.25 -4.375E-6 0.25 C 0.06407 0.25 0.11498 0.24097 0.11498 0.23009 C 0.11498 0.2199 0.06303 0.21689 -4.375E-6 0.22592 " pathEditMode="relative" rAng="0" ptsTypes="AAAAAAAAAAAAAAAAAAAAAAAAAAAAAAA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6 C 0.003 -0.01899 0.00704 -0.03704 0.01498 -0.03704 C 0.02396 -0.03704 0.02696 -0.01899 0.02995 3.7037E-6 C 0.03399 0.02106 0.03698 0.04189 0.04701 0.04189 C 0.05599 0.04189 0.05899 0.02106 0.06303 3.7037E-6 C 0.06498 -0.01899 0.06901 -0.03704 0.078 -0.03704 C 0.08594 -0.03704 0.08998 -0.01899 0.09297 3.7037E-6 C 0.09597 0.02106 0.1 0.04189 0.10899 0.04189 C 0.11797 0.04189 0.125 3.7037E-6 0.125 0.00023 C 0.128 -0.01899 0.13099 -0.03704 0.13998 -0.03704 C 0.14896 -0.03704 0.15196 -0.01899 0.15495 3.7037E-6 C 0.15899 0.02106 0.16198 0.04189 0.17201 0.04189 C 0.18099 0.04189 0.18399 0.02106 0.18698 3.7037E-6 C 0.19102 -0.01899 0.19401 -0.03704 0.203 -0.03704 C 0.21094 -0.03704 0.21498 -0.01899 0.21797 3.7037E-6 C 0.22097 0.02106 0.225 0.04189 0.23399 0.04189 C 0.24297 0.04189 0.24597 0.02106 0.25 3.7037E-6 " pathEditMode="relative" rAng="0" ptsTypes="AAAAAAAAAAAAAAA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471054" y="263236"/>
            <a:ext cx="1101436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 melancolia está abalando os meus dias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Fico quieta a esperar por solução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Pois nem tudo podemos fazer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Para resolver uma situação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164" y="1111495"/>
            <a:ext cx="3685306" cy="21597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5570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4.44444E-6 C -0.00404 -0.0081 -0.01797 -0.01597 -0.02305 -0.01597 C -0.05404 -0.01597 -0.08607 0.10903 -0.08607 0.23403 C -0.08607 0.17107 -0.10209 0.10903 -0.11706 0.10903 C -0.13308 0.10903 -0.14805 0.172 -0.14805 0.23403 C -0.14805 0.20301 -0.15599 0.17107 -0.16407 0.17107 C -0.17201 0.17107 -0.18008 0.20209 -0.18008 0.23403 C -0.18008 0.21806 -0.18412 0.20301 -0.18802 0.20301 C -0.19206 0.20301 -0.19597 0.21899 -0.19597 0.23403 C -0.19597 0.22593 -0.19792 0.21806 -0.2 0.21806 C -0.20104 0.21806 -0.20404 0.22616 -0.20404 0.23403 C -0.20404 0.2301 -0.20508 0.22593 -0.20599 0.22593 C -0.20599 0.225 -0.20795 0.22987 -0.20795 0.23403 C -0.20795 0.23195 -0.20795 0.2301 -0.20899 0.2301 C -0.20899 0.23102 -0.21003 0.23218 -0.21003 0.23403 C -0.21003 0.23311 -0.21003 0.23195 -0.21003 0.23102 C -0.21107 0.23102 -0.21107 0.23195 -0.21107 0.23311 C -0.21211 0.23311 -0.21211 0.23218 -0.21211 0.23102 C -0.21315 0.23102 -0.21315 0.23195 -0.21315 0.23311 " pathEditMode="relative" rAng="0" ptsTypes="AAAAAAAAAAAAAAAAA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64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7627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907471" y="706583"/>
            <a:ext cx="1037705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Sinto-me frágil, não sei o que faço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Fico olhando para o infinito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Mergulho-me na fé em Deus do meu coração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Para que meus dias não se </a:t>
            </a:r>
            <a:r>
              <a:rPr lang="pt-BR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tornem </a:t>
            </a:r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sinistro</a:t>
            </a:r>
          </a:p>
          <a:p>
            <a:r>
              <a:rPr lang="pt-BR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235" y="4535314"/>
            <a:ext cx="3546763" cy="21564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0066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aixaDeTexto 3"/>
          <p:cNvSpPr txBox="1"/>
          <p:nvPr/>
        </p:nvSpPr>
        <p:spPr>
          <a:xfrm>
            <a:off x="969818" y="512618"/>
            <a:ext cx="1003069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Creio que posso meditar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Confiar na força do pensamento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Em um poder Maior confiar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Que movem o bom sentimento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308" y="4575269"/>
            <a:ext cx="2410691" cy="228273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4092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 -0.008 -0.018 -0.016 -0.023 -0.016 c -0.031 0 -0.063 0.125 -0.063 0.25 c 0 -0.063 -0.016 -0.125 -0.031 -0.125 c -0.016 0 -0.031 0.063 -0.031 0.125 c 0 -0.031 -0.008 -0.063 -0.016 -0.063 c -0.008 0 -0.016 0.031 -0.016 0.063 c 0 -0.016 -0.004 -0.031 -0.008 -0.031 c -0.004 0 -0.008 0.016 -0.008 0.031 c 0 -0.008 -0.002 -0.016 -0.004 -0.016 c -0.001 0 -0.004 0.008 -0.004 0.016 c 0 -0.004 -0.001 -0.008 -0.002 -0.008 c 0 -0.001 -0.002 0.004 -0.002 0.008 c 0 -0.002 0 -0.004 -0.001 -0.004 c 0 0.001 -0.001 0.002 -0.001 0.004 c 0 -0.001 0 -0.002 0 -0.003 c -0.001 0 -0.001 0.001 -0.001 0.002 c -0.001 0 -0.001 -0.001 -0.001 -0.002 c -0.001 0 -0.001 0.001 -0.001 0.002 E" pathEditMode="relative" ptsTypes="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108364" y="374073"/>
            <a:ext cx="1075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aixaDeTexto 8"/>
          <p:cNvSpPr txBox="1"/>
          <p:nvPr/>
        </p:nvSpPr>
        <p:spPr>
          <a:xfrm>
            <a:off x="540327" y="558739"/>
            <a:ext cx="113191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Lágrimas escondidas caem pela minha face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Não posso com você compartilhar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Também deve estar mergulhado em dor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Não posso contigo contar</a:t>
            </a:r>
          </a:p>
          <a:p>
            <a:r>
              <a:rPr lang="pt-BR" sz="6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 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272" y="4572000"/>
            <a:ext cx="3505200" cy="2286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0674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1149927" y="568036"/>
            <a:ext cx="98644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 tempo passa lentamente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Quando estamos mergulhados na dor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Não há remédio que cure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Somente o grande amor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999" y="4353688"/>
            <a:ext cx="2022765" cy="23968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1782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Espaço Reservado para Conteúdo 10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927" y="2890354"/>
            <a:ext cx="4523508" cy="39676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CaixaDeTexto 9"/>
          <p:cNvSpPr txBox="1"/>
          <p:nvPr/>
        </p:nvSpPr>
        <p:spPr>
          <a:xfrm>
            <a:off x="519545" y="330879"/>
            <a:ext cx="111529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 semente da esperança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É o que alivia um pouco o tormento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 viver de boas recordações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Vivenciar cada fase do bom momento</a:t>
            </a:r>
          </a:p>
        </p:txBody>
      </p:sp>
    </p:spTree>
    <p:extLst>
      <p:ext uri="{BB962C8B-B14F-4D97-AF65-F5344CB8AC3E}">
        <p14:creationId xmlns:p14="http://schemas.microsoft.com/office/powerpoint/2010/main" val="253690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9273"/>
            <a:ext cx="12191999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942109" y="540327"/>
            <a:ext cx="104878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Não somos nada neste mundo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Somos como um grão de areia no mar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Um dia tudo está muito bem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No outro pode tudo mudar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145" y="3267838"/>
            <a:ext cx="3823855" cy="33354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4470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969818" y="623455"/>
            <a:ext cx="104601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Necessito encontrar forças para ajudar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Encontrar um alento para amenizar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Compor versos de alegria ou dor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É o que ajudam meus dias passar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348" y="3480853"/>
            <a:ext cx="4349652" cy="32973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2600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0"/>
            <a:ext cx="12302836" cy="69688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CaixaDeTexto 7"/>
          <p:cNvSpPr txBox="1"/>
          <p:nvPr/>
        </p:nvSpPr>
        <p:spPr>
          <a:xfrm>
            <a:off x="526473" y="374073"/>
            <a:ext cx="109866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Quisera ter mais domínio sobre mim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Quisera voar bem lá no alto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Rolar na grama morro abaixo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Da mais alta montanha dar um salto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 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964" y="2951884"/>
            <a:ext cx="3048000" cy="37814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574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025236" y="290945"/>
            <a:ext cx="103493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Ter domínio de minha vida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Ser como o beija-flor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Voando de flor em flor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Sugando o néctar do amor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745" y="3754582"/>
            <a:ext cx="3297382" cy="28366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194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aixaDeTexto 5"/>
          <p:cNvSpPr txBox="1"/>
          <p:nvPr/>
        </p:nvSpPr>
        <p:spPr>
          <a:xfrm>
            <a:off x="595745" y="540327"/>
            <a:ext cx="110005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Quisera ser como aquele rio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Que desce montanha abaixo, serpenteando 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Formando belas cachoeiras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Percorrendo o vales livre, margeando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818" y="3685309"/>
            <a:ext cx="3948545" cy="30757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4287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371600" y="623455"/>
            <a:ext cx="93102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French Script MT" panose="03020402040607040605" pitchFamily="66" charset="0"/>
              </a:rPr>
              <a:t>Quisera mesmo ser como o vento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French Script MT" panose="03020402040607040605" pitchFamily="66" charset="0"/>
              </a:rPr>
              <a:t>Que leva tudo embora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French Script MT" panose="03020402040607040605" pitchFamily="66" charset="0"/>
              </a:rPr>
              <a:t>Viaja longe, assobiando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French Script MT" panose="03020402040607040605" pitchFamily="66" charset="0"/>
              </a:rPr>
              <a:t>Vai e vem a qualquer hora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604" y="4031673"/>
            <a:ext cx="1667741" cy="23859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5032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720436" y="415636"/>
            <a:ext cx="107649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Mas queria mesmo ser o tempo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Ele tudo resolve, faz tudo acontecer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Acomoda, opera milagres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rench Script MT" panose="03020402040607040605" pitchFamily="66" charset="0"/>
              </a:rPr>
              <a:t>Cura, faz tudo resolver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344" y="3325091"/>
            <a:ext cx="3173557" cy="33766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4514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CaixaDeTexto 7"/>
          <p:cNvSpPr txBox="1"/>
          <p:nvPr/>
        </p:nvSpPr>
        <p:spPr>
          <a:xfrm>
            <a:off x="540327" y="193964"/>
            <a:ext cx="1113905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Meus pensamentos voam muito longe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Buscando a minha paz, de outrora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Nada pode estar perdido...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Vou te encontrar urgente pelo mundo afora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 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254" y="2548454"/>
            <a:ext cx="3006437" cy="40178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3206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8 0.008 0.017 0.016 0.021 0.026 C 0.025 0.037 0.027 0.05 0.029 0.063 C 0.031 0.076 0.029 0.087 0.027 0.099 C 0.025 0.11 0.022 0.122 0.015 0.132 C 0.009 0.142 -0.001 0.15 -0.012 0.156 C -0.022 0.162 -0.034 0.166 -0.046 0.168 C -0.058 0.17 -0.07 0.17 -0.081 0.168 C -0.093 0.166 -0.104 0.161 -0.113 0.153 C -0.122 0.146 -0.13 0.137 -0.134 0.126 C -0.139 0.116 -0.141 0.102 -0.141 0.091 C -0.142 0.08 -0.141 0.067 -0.136 0.056 C -0.131 0.046 -0.122 0.038 -0.11 0.034 C -0.098 0.031 -0.086 0.035 -0.078 0.042 C -0.071 0.049 -0.066 0.06 -0.065 0.073 C -0.065 0.086 -0.066 0.098 -0.071 0.108 C -0.076 0.118 -0.075 0.12 -0.095 0.133 C -0.113 0.147 -0.131 0.143 -0.142 0.144 C -0.153 0.144 -0.162 0.14 -0.173 0.136 C -0.185 0.131 -0.195 0.122 -0.202 0.114 C -0.209 0.106 -0.212 0.096 -0.216 0.08 C -0.219 0.064 -0.219 0.056 -0.219 0.044 C -0.219 0.032 -0.219 0.02 -0.219 0.008 E" pathEditMode="relative" ptsTypes="">
                                      <p:cBhvr>
                                        <p:cTn id="20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0"/>
            <a:ext cx="12192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524000" y="697974"/>
            <a:ext cx="10668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Meu ninho de amor está tão triste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Almas alquebradas pelo sofrimento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Cada qual buscando se equilibrar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Elevando no infinito o pensamento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45" y="2590800"/>
            <a:ext cx="3172691" cy="41425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656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3.7037E-7 L 0.25 0.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0"/>
            <a:ext cx="12205855" cy="69965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789709" y="581891"/>
            <a:ext cx="104324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Deixarei por conta do tempo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Na sua magia do acontecer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Buscando no fundo da alma triste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 sofrimento esquecer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936" y="3498272"/>
            <a:ext cx="3478791" cy="25266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2674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 -0.008 -0.018 -0.016 -0.023 -0.016 c -0.031 0 -0.063 0.125 -0.063 0.25 c 0 -0.063 -0.016 -0.125 -0.031 -0.125 c -0.016 0 -0.031 0.063 -0.031 0.125 c 0 -0.031 -0.008 -0.063 -0.016 -0.063 c -0.008 0 -0.016 0.031 -0.016 0.063 c 0 -0.016 -0.004 -0.031 -0.008 -0.031 c -0.004 0 -0.008 0.016 -0.008 0.031 c 0 -0.008 -0.002 -0.016 -0.004 -0.016 c -0.001 0 -0.004 0.008 -0.004 0.016 c 0 -0.004 -0.001 -0.008 -0.002 -0.008 c 0 -0.001 -0.002 0.004 -0.002 0.008 c 0 -0.002 0 -0.004 -0.001 -0.004 c 0 0.001 -0.001 0.002 -0.001 0.004 c 0 -0.001 0 -0.002 0 -0.003 c -0.001 0 -0.001 0.001 -0.001 0.002 c -0.001 0 -0.001 -0.001 -0.001 -0.002 c -0.001 0 -0.001 0.001 -0.001 0.002 E" pathEditMode="relative" ptsTypes="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5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080655" y="609600"/>
            <a:ext cx="101276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Quisera ser o </a:t>
            </a:r>
            <a:r>
              <a:rPr lang="pt-BR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Livro daVida</a:t>
            </a:r>
            <a:endParaRPr lang="pt-BR" sz="6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Para adivinhar a próxima cena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Do compasso que é a vida</a:t>
            </a:r>
          </a:p>
          <a:p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Rabiscando cada </a:t>
            </a:r>
            <a:r>
              <a:rPr lang="pt-BR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senda</a:t>
            </a:r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891" y="2408805"/>
            <a:ext cx="3962399" cy="35883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6228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7 0 C 0.025 0 0.034 -0.014 0.042 -0.016 C 0.048 -0.016 0.059 -0.003 0.064 -0.003 C 0.071 -0.003 0.078 -0.007 0.091 -0.007 L 0.1 -0.162 L 0.11 0.025 L 0.122 0 L 0.132 -0.007 L 0.156 -0.001 C 0.167 -0.004 0.176 -0.017 0.187 -0.022 C 0.191 -0.023 0.2 -0.024 0.206 -0.022 C 0.212 -0.02 0.217 -0.006 0.219 -0.005 C 0.222 -0.001 0.229 -0.005 0.233 -0.003 L 0.239 0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99818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343891" y="429491"/>
            <a:ext cx="96150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Creio que nada é por acaso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Ficarei então esperando a cura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Destes sentimentos mestiços</a:t>
            </a:r>
          </a:p>
          <a:p>
            <a:r>
              <a:rPr lang="pt-BR" sz="60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Não desistirei da procura...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36" y="4126247"/>
            <a:ext cx="4516582" cy="27021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9625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2425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471055" y="346364"/>
            <a:ext cx="1123603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As lágrimas falam por mim</a:t>
            </a:r>
          </a:p>
          <a:p>
            <a:r>
              <a:rPr lang="pt-BR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Minhas flores falam por mim</a:t>
            </a:r>
          </a:p>
          <a:p>
            <a:r>
              <a:rPr lang="pt-BR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Meu silêncio falam por mim</a:t>
            </a:r>
          </a:p>
          <a:p>
            <a:r>
              <a:rPr lang="pt-BR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 tempo fala por mim...</a:t>
            </a:r>
          </a:p>
          <a:p>
            <a:endParaRPr lang="pt-BR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38" y="4425746"/>
            <a:ext cx="2272144" cy="19519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5973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7 0 C 0.025 0 0.034 -0.014 0.042 -0.016 C 0.048 -0.016 0.059 -0.003 0.064 -0.003 C 0.071 -0.003 0.078 -0.007 0.091 -0.007 L 0.1 -0.162 L 0.11 0.025 L 0.122 0 L 0.132 -0.007 L 0.156 -0.001 C 0.167 -0.004 0.176 -0.017 0.187 -0.022 C 0.191 -0.023 0.2 -0.024 0.206 -0.022 C 0.212 -0.02 0.217 -0.006 0.219 -0.005 C 0.222 -0.001 0.229 -0.005 0.233 -0.003 L 0.239 0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207818" y="-180110"/>
            <a:ext cx="11679382" cy="917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Poesia e Formatação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</a:t>
            </a:r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úsica</a:t>
            </a:r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: </a:t>
            </a:r>
            <a:r>
              <a:rPr lang="pt-BR" sz="4400" b="1" dirty="0" err="1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Celin</a:t>
            </a:r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 Dion Imortal  17/12/2013</a:t>
            </a:r>
            <a:endParaRPr lang="pt-BR" sz="44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Internet, Jardim de </a:t>
            </a:r>
            <a:r>
              <a:rPr lang="pt-BR" sz="4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</a:t>
            </a:r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orenzo, Google</a:t>
            </a:r>
          </a:p>
          <a:p>
            <a:pPr algn="ctr"/>
            <a:r>
              <a:rPr lang="pt-BR" sz="6000" b="1" dirty="0" smtClean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www.sergrasan.com/</a:t>
            </a:r>
          </a:p>
          <a:p>
            <a:pPr algn="ctr"/>
            <a:r>
              <a:rPr lang="pt-BR" sz="6000" b="1" dirty="0" smtClean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Normasilveiramoraeslides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Visitem também o meu site</a:t>
            </a:r>
          </a:p>
          <a:p>
            <a:pPr algn="ctr"/>
            <a:r>
              <a:rPr lang="pt-BR" sz="4800" b="1" dirty="0" smtClean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www.normasilveiramoraes</a:t>
            </a:r>
            <a:r>
              <a:rPr lang="pt-BR" sz="4800" b="1" dirty="0" smtClean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</a:p>
          <a:p>
            <a:pPr algn="ctr"/>
            <a:r>
              <a:rPr lang="pt-BR" sz="4800" b="1" dirty="0" smtClean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recantodasletras.com.br</a:t>
            </a:r>
          </a:p>
          <a:p>
            <a:endParaRPr lang="pt-BR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endParaRPr lang="pt-BR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568" y="3837710"/>
            <a:ext cx="3600450" cy="30202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6060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342</TotalTime>
  <Words>472</Words>
  <Application>Microsoft Office PowerPoint</Application>
  <PresentationFormat>Widescreen</PresentationFormat>
  <Paragraphs>104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AR BLANCA</vt:lpstr>
      <vt:lpstr>AR DECODE</vt:lpstr>
      <vt:lpstr>Arial</vt:lpstr>
      <vt:lpstr>Calibri</vt:lpstr>
      <vt:lpstr>Calibri Light</vt:lpstr>
      <vt:lpstr>French Script MT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59</cp:revision>
  <dcterms:created xsi:type="dcterms:W3CDTF">2013-12-16T18:08:36Z</dcterms:created>
  <dcterms:modified xsi:type="dcterms:W3CDTF">2013-12-17T12:56:37Z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