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1" r:id="rId14"/>
    <p:sldId id="268" r:id="rId15"/>
    <p:sldId id="269" r:id="rId16"/>
    <p:sldId id="270" r:id="rId17"/>
    <p:sldId id="273" r:id="rId18"/>
    <p:sldId id="274" r:id="rId19"/>
    <p:sldId id="276" r:id="rId20"/>
    <p:sldId id="272" r:id="rId21"/>
    <p:sldId id="275" r:id="rId2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45C2-A99B-45B9-AD1D-6F77D4F4B3E1}" type="datetimeFigureOut">
              <a:rPr lang="pt-BR" smtClean="0"/>
              <a:t>11/10/2014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79C12-BA98-4D88-8CE3-F996BBE6CD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1842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45C2-A99B-45B9-AD1D-6F77D4F4B3E1}" type="datetimeFigureOut">
              <a:rPr lang="pt-BR" smtClean="0"/>
              <a:t>11/10/2014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79C12-BA98-4D88-8CE3-F996BBE6CD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8901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45C2-A99B-45B9-AD1D-6F77D4F4B3E1}" type="datetimeFigureOut">
              <a:rPr lang="pt-BR" smtClean="0"/>
              <a:t>11/10/2014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79C12-BA98-4D88-8CE3-F996BBE6CD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4443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45C2-A99B-45B9-AD1D-6F77D4F4B3E1}" type="datetimeFigureOut">
              <a:rPr lang="pt-BR" smtClean="0"/>
              <a:t>11/10/2014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79C12-BA98-4D88-8CE3-F996BBE6CD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2737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45C2-A99B-45B9-AD1D-6F77D4F4B3E1}" type="datetimeFigureOut">
              <a:rPr lang="pt-BR" smtClean="0"/>
              <a:t>11/10/2014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79C12-BA98-4D88-8CE3-F996BBE6CD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8329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45C2-A99B-45B9-AD1D-6F77D4F4B3E1}" type="datetimeFigureOut">
              <a:rPr lang="pt-BR" smtClean="0"/>
              <a:t>11/10/2014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79C12-BA98-4D88-8CE3-F996BBE6CD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7035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45C2-A99B-45B9-AD1D-6F77D4F4B3E1}" type="datetimeFigureOut">
              <a:rPr lang="pt-BR" smtClean="0"/>
              <a:t>11/10/2014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79C12-BA98-4D88-8CE3-F996BBE6CD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833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45C2-A99B-45B9-AD1D-6F77D4F4B3E1}" type="datetimeFigureOut">
              <a:rPr lang="pt-BR" smtClean="0"/>
              <a:t>11/10/2014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79C12-BA98-4D88-8CE3-F996BBE6CD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1550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45C2-A99B-45B9-AD1D-6F77D4F4B3E1}" type="datetimeFigureOut">
              <a:rPr lang="pt-BR" smtClean="0"/>
              <a:t>11/10/2014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79C12-BA98-4D88-8CE3-F996BBE6CD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8311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45C2-A99B-45B9-AD1D-6F77D4F4B3E1}" type="datetimeFigureOut">
              <a:rPr lang="pt-BR" smtClean="0"/>
              <a:t>11/10/2014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79C12-BA98-4D88-8CE3-F996BBE6CD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6304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445C2-A99B-45B9-AD1D-6F77D4F4B3E1}" type="datetimeFigureOut">
              <a:rPr lang="pt-BR" smtClean="0"/>
              <a:t>11/10/2014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79C12-BA98-4D88-8CE3-F996BBE6CD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5980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9445C2-A99B-45B9-AD1D-6F77D4F4B3E1}" type="datetimeFigureOut">
              <a:rPr lang="pt-BR" smtClean="0"/>
              <a:t>11/10/2014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779C12-BA98-4D88-8CE3-F996BBE6CD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5348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IL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1"/>
            <a:ext cx="12192000" cy="7245927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52400" y="290946"/>
            <a:ext cx="12205855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LUZ, VIDA E AMOR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TEXTO E FORMATAÇÃO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DIVULGAÇÃO</a:t>
            </a:r>
          </a:p>
          <a:p>
            <a:pPr algn="ctr"/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pt-BR" sz="4000" dirty="0"/>
          </a:p>
          <a:p>
            <a:r>
              <a:rPr lang="pt-BR" sz="4000" u="sng" dirty="0">
                <a:hlinkClick r:id="rId4"/>
              </a:rPr>
              <a:t>WWW.SERGRASAN.COM/NORMASILVEIRAMORAESSLIDES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1798027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  <p:sndAc>
          <p:stSnd loop="1">
            <p:snd r:embed="rId2" name="fagner - Oração de São Francisco 2.28 cut 8bts.wav"/>
          </p:stSnd>
        </p:sndAc>
      </p:transition>
    </mc:Choice>
    <mc:Fallback>
      <p:transition spd="slow" advClick="0" advTm="16000">
        <p:fade/>
        <p:sndAc>
          <p:stSnd loop="1">
            <p:snd r:embed="rId2" name="fagner - Oração de São Francisco 2.28 cut 8b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38109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914400" y="471055"/>
            <a:ext cx="1077883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spcAft>
                <a:spcPts val="800"/>
              </a:spcAft>
            </a:pPr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Minha alma vem alegre comunicar</a:t>
            </a:r>
          </a:p>
          <a:p>
            <a:pPr>
              <a:lnSpc>
                <a:spcPct val="125000"/>
              </a:lnSpc>
              <a:spcAft>
                <a:spcPts val="800"/>
              </a:spcAft>
            </a:pPr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Minha verdadeira PAZ e felicidade</a:t>
            </a:r>
          </a:p>
          <a:p>
            <a:pPr>
              <a:lnSpc>
                <a:spcPct val="125000"/>
              </a:lnSpc>
              <a:spcAft>
                <a:spcPts val="800"/>
              </a:spcAft>
            </a:pPr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Venho nestes versos de Luz mostrar</a:t>
            </a:r>
          </a:p>
          <a:p>
            <a:pPr>
              <a:lnSpc>
                <a:spcPct val="125000"/>
              </a:lnSpc>
              <a:spcAft>
                <a:spcPts val="800"/>
              </a:spcAft>
            </a:pPr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na vida </a:t>
            </a:r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pode morar </a:t>
            </a:r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serenidade</a:t>
            </a:r>
            <a:endParaRPr lang="pt-BR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5081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09" y="-221673"/>
            <a:ext cx="12372109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2727" y="443345"/>
            <a:ext cx="1106978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Mesmo em momentos de tormenta</a:t>
            </a:r>
          </a:p>
          <a:p>
            <a:r>
              <a:rPr lang="pt-BR" sz="4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A Deus invoco com toda a fé da alma</a:t>
            </a:r>
          </a:p>
          <a:p>
            <a:r>
              <a:rPr lang="pt-BR" sz="4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E na meditação livro toda a mente</a:t>
            </a:r>
          </a:p>
          <a:p>
            <a:r>
              <a:rPr lang="pt-BR" sz="4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E a paz volta a reinar </a:t>
            </a:r>
            <a:r>
              <a:rPr lang="pt-BR" sz="40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com </a:t>
            </a:r>
            <a:r>
              <a:rPr lang="pt-BR" sz="40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a sua </a:t>
            </a:r>
            <a:r>
              <a:rPr lang="pt-BR" sz="4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calma</a:t>
            </a:r>
          </a:p>
          <a:p>
            <a:r>
              <a:rPr lang="pt-BR" sz="4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5019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70103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443345"/>
            <a:ext cx="1086196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É difícil fazer outras pessoas </a:t>
            </a:r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entenderem</a:t>
            </a:r>
            <a:endParaRPr lang="pt-BR" sz="40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Que há alguma coisa sublime </a:t>
            </a:r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nas orações</a:t>
            </a:r>
            <a:endParaRPr lang="pt-BR" sz="40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Do tempo com a </a:t>
            </a: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V</a:t>
            </a:r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ida</a:t>
            </a: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, </a:t>
            </a:r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compreenderem</a:t>
            </a:r>
            <a:endParaRPr lang="pt-BR" sz="40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Que uma LUZ mora em </a:t>
            </a:r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seus corações</a:t>
            </a:r>
            <a:endParaRPr lang="pt-BR" sz="40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71007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836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58981" y="235527"/>
            <a:ext cx="107372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Quando estou caindo, Ela me levanta</a:t>
            </a:r>
          </a:p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Nas lágrimas a alma busca seu alento</a:t>
            </a:r>
          </a:p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 uma força incrível vem me acalantar</a:t>
            </a:r>
          </a:p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 deixa todo o meu </a:t>
            </a:r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SER mais </a:t>
            </a: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atento</a:t>
            </a:r>
          </a:p>
        </p:txBody>
      </p:sp>
    </p:spTree>
    <p:extLst>
      <p:ext uri="{BB962C8B-B14F-4D97-AF65-F5344CB8AC3E}">
        <p14:creationId xmlns:p14="http://schemas.microsoft.com/office/powerpoint/2010/main" val="2746798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290945"/>
            <a:ext cx="111529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 poder CÓSMICO pode tudo mudar</a:t>
            </a:r>
          </a:p>
          <a:p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É só buscar na prece e </a:t>
            </a:r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na meditação</a:t>
            </a:r>
            <a:endParaRPr lang="pt-BR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Com firmeza e na fé  se concentrar </a:t>
            </a:r>
          </a:p>
          <a:p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Na entrega deixar-se guiar na oração</a:t>
            </a:r>
          </a:p>
          <a:p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119687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288982" cy="702425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568036"/>
            <a:ext cx="112776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vem a resposta na simples intuição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Ou um fato que Deus vem anunciar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Nada é por acaso, diz a redenção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a que toda questão solucionar 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38875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20436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23455" y="678873"/>
            <a:ext cx="1111134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Com o poder do verbo vamos atrair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Os acontecimentos e os carmas em ação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O pensamento atrai o bem e o mal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E tudo se faz presente na realização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123960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-180109"/>
            <a:ext cx="12344400" cy="71628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526473"/>
            <a:ext cx="112776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Por isto a importância de dominar</a:t>
            </a:r>
          </a:p>
          <a:p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Na vida plantar bom sentimento</a:t>
            </a:r>
          </a:p>
          <a:p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Para que a colheita seja o </a:t>
            </a:r>
            <a:r>
              <a:rPr lang="pt-BR" sz="40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de amar</a:t>
            </a:r>
            <a:endParaRPr lang="pt-B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Controlando o nosso comportamento</a:t>
            </a:r>
          </a:p>
          <a:p>
            <a:r>
              <a:rPr lang="pt-B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344989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9832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207818"/>
            <a:ext cx="1113905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Creio que toda a nossa dificuldade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Ser por causa da vida tão material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Esquecemos da alma personalidade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a vida é 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na verdade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espiritual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44078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-235527"/>
            <a:ext cx="12316691" cy="735676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387927"/>
            <a:ext cx="11125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Não é tão fácil neste mundo viver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Onde há tanto mal e provocação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Muita coisa sem ainda entender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Neste palco cheio de provação</a:t>
            </a:r>
          </a:p>
        </p:txBody>
      </p:sp>
    </p:spTree>
    <p:extLst>
      <p:ext uri="{BB962C8B-B14F-4D97-AF65-F5344CB8AC3E}">
        <p14:creationId xmlns:p14="http://schemas.microsoft.com/office/powerpoint/2010/main" val="2096688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192000" cy="725978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207818"/>
            <a:ext cx="113884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Nas gotas que minha alma escreve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Vou deixando um rastro de revelação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Das fraquezas que a alma precede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Da luta para vencer com predisposição</a:t>
            </a:r>
          </a:p>
        </p:txBody>
      </p:sp>
    </p:spTree>
    <p:extLst>
      <p:ext uri="{BB962C8B-B14F-4D97-AF65-F5344CB8AC3E}">
        <p14:creationId xmlns:p14="http://schemas.microsoft.com/office/powerpoint/2010/main" val="3417071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12427527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332509"/>
            <a:ext cx="111944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Todo homem tem o lado em ambivalência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Na luta entre </a:t>
            </a: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vencer, ser 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somente o bem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Fazer do sagrado sempre sua preferência 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Confiar em Deus, é tudo o que melhor tem</a:t>
            </a:r>
          </a:p>
        </p:txBody>
      </p:sp>
    </p:spTree>
    <p:extLst>
      <p:ext uri="{BB962C8B-B14F-4D97-AF65-F5344CB8AC3E}">
        <p14:creationId xmlns:p14="http://schemas.microsoft.com/office/powerpoint/2010/main" val="190975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2043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2000" y="346364"/>
            <a:ext cx="101415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Viver na Luz, Vida e verdadeiro Amor</a:t>
            </a:r>
          </a:p>
          <a:p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Fazer por proteção sempre merecer</a:t>
            </a:r>
          </a:p>
          <a:p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Enfrentar o mal, sofrimento e a dor</a:t>
            </a:r>
          </a:p>
          <a:p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Crer e agir para construir o Bem Viver</a:t>
            </a:r>
          </a:p>
        </p:txBody>
      </p:sp>
    </p:spTree>
    <p:extLst>
      <p:ext uri="{BB962C8B-B14F-4D97-AF65-F5344CB8AC3E}">
        <p14:creationId xmlns:p14="http://schemas.microsoft.com/office/powerpoint/2010/main" val="3496085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12441382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512618"/>
            <a:ext cx="116793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Na PAZ PROFUNDA a alma sempre estar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Seguindo os bons e claros ensinamentos 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estão na Arca de Deus para usar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Seguir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sem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medo e dúvida os mandamentos</a:t>
            </a:r>
          </a:p>
        </p:txBody>
      </p:sp>
    </p:spTree>
    <p:extLst>
      <p:ext uri="{BB962C8B-B14F-4D97-AF65-F5344CB8AC3E}">
        <p14:creationId xmlns:p14="http://schemas.microsoft.com/office/powerpoint/2010/main" val="882985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-110836"/>
            <a:ext cx="12344399" cy="696883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235527"/>
            <a:ext cx="113468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Não fazer o mal porque este voltará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É um carma que tem todo retorno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É lei universal que sempre cumprirá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Como o bem que vem estabelecer</a:t>
            </a:r>
          </a:p>
        </p:txBody>
      </p:sp>
    </p:spTree>
    <p:extLst>
      <p:ext uri="{BB962C8B-B14F-4D97-AF65-F5344CB8AC3E}">
        <p14:creationId xmlns:p14="http://schemas.microsoft.com/office/powerpoint/2010/main" val="1174712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0738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15636" y="360218"/>
            <a:ext cx="1148541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Na escolha entre o bem e o mal, pensar</a:t>
            </a:r>
          </a:p>
          <a:p>
            <a:r>
              <a:rPr lang="pt-BR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Não fazer ao outro o que não desejar</a:t>
            </a:r>
          </a:p>
          <a:p>
            <a:r>
              <a:rPr lang="pt-BR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Que em sua vida também pode encontrar</a:t>
            </a:r>
          </a:p>
          <a:p>
            <a:r>
              <a:rPr lang="pt-BR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 bem sempre vencerá, estará a brilhar</a:t>
            </a:r>
          </a:p>
        </p:txBody>
      </p:sp>
    </p:spTree>
    <p:extLst>
      <p:ext uri="{BB962C8B-B14F-4D97-AF65-F5344CB8AC3E}">
        <p14:creationId xmlns:p14="http://schemas.microsoft.com/office/powerpoint/2010/main" val="954550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3509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31273" y="374073"/>
            <a:ext cx="106264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 cada dia a alma percorre as veredas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Em busca da essência, verdadeira morada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Buscando a perfeição no aprendizado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Caindo e levantando, buscando a florada...</a:t>
            </a:r>
          </a:p>
        </p:txBody>
      </p:sp>
    </p:spTree>
    <p:extLst>
      <p:ext uri="{BB962C8B-B14F-4D97-AF65-F5344CB8AC3E}">
        <p14:creationId xmlns:p14="http://schemas.microsoft.com/office/powerpoint/2010/main" val="2780545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7091" y="-96982"/>
            <a:ext cx="12579927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387927"/>
            <a:ext cx="115962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 amor é encontrado na bela natureza</a:t>
            </a:r>
          </a:p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Em todos as espécies de seres vivos</a:t>
            </a:r>
          </a:p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Formando famílias com toda certeza</a:t>
            </a:r>
          </a:p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Na imensidão da grande obra de Deus</a:t>
            </a:r>
          </a:p>
        </p:txBody>
      </p:sp>
    </p:spTree>
    <p:extLst>
      <p:ext uri="{BB962C8B-B14F-4D97-AF65-F5344CB8AC3E}">
        <p14:creationId xmlns:p14="http://schemas.microsoft.com/office/powerpoint/2010/main" val="272251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9" y="0"/>
            <a:ext cx="12192000" cy="709352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4291" y="623455"/>
            <a:ext cx="107788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TERMINO </a:t>
            </a:r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ESTE SLIDE, AGRADECENDO E ABENÇOADO</a:t>
            </a:r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 GRANDE OBRA DE DEUS</a:t>
            </a:r>
          </a:p>
          <a:p>
            <a:endParaRPr lang="pt-BR" sz="40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endParaRPr lang="pt-BR" sz="40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 </a:t>
            </a:r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COMO SUA FILHA E HERDEIRA</a:t>
            </a:r>
          </a:p>
          <a:p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ERGO OS OLHOS AOS CÉUS EM CONTEMPLAÇÃO</a:t>
            </a:r>
            <a:endParaRPr lang="pt-BR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832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5746" y="290946"/>
            <a:ext cx="11360727" cy="692497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endParaRPr lang="pt-BR" sz="36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pt-B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pt-BR" sz="36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pt-B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CRÉDITOS </a:t>
            </a:r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/ 22/09/2014</a:t>
            </a:r>
          </a:p>
          <a:p>
            <a:pPr algn="ctr"/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POESIA E FORMATAÇÃO</a:t>
            </a:r>
          </a:p>
          <a:p>
            <a:pPr algn="ctr"/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IMAGENS GOOGLE, PESSOAIS, FACE BOOCK</a:t>
            </a:r>
          </a:p>
          <a:p>
            <a:pPr algn="ctr"/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MÚSICA</a:t>
            </a:r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: FAGNER-ORAÇÃO DE SÃO FRANCISCO</a:t>
            </a:r>
            <a:endParaRPr lang="pt-BR" sz="36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pt-BR" sz="36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pt-BR" sz="24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DIVULGAÇÃO</a:t>
            </a:r>
            <a:r>
              <a:rPr lang="pt-BR" sz="2800" b="1" dirty="0" smtClean="0">
                <a:ln/>
                <a:solidFill>
                  <a:schemeClr val="accent4"/>
                </a:solidFill>
                <a:hlinkClick r:id="rId3"/>
              </a:rPr>
              <a:t>WWW.NORMASILVEIRAMORAES.RECANTODASLETRAS.COM.BR</a:t>
            </a:r>
            <a:endParaRPr lang="pt-BR" sz="2800" b="1" dirty="0" smtClean="0">
              <a:ln/>
              <a:solidFill>
                <a:schemeClr val="accent4"/>
              </a:solidFill>
            </a:endParaRPr>
          </a:p>
          <a:p>
            <a:pPr algn="ctr"/>
            <a:r>
              <a:rPr lang="pt-BR" sz="2800" b="1" dirty="0" smtClean="0">
                <a:ln/>
                <a:solidFill>
                  <a:schemeClr val="accent4"/>
                </a:solidFill>
                <a:hlinkClick r:id="rId4"/>
              </a:rPr>
              <a:t>WWW.SERGRASAN.COM/NORMASILVEIRAMORAESSILDES</a:t>
            </a:r>
            <a:endParaRPr lang="pt-BR" sz="2800" b="1" dirty="0" smtClean="0">
              <a:ln/>
              <a:solidFill>
                <a:schemeClr val="accent4"/>
              </a:solidFill>
            </a:endParaRPr>
          </a:p>
          <a:p>
            <a:pPr algn="ctr"/>
            <a:endParaRPr lang="pt-BR" sz="2800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971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Violeta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185</TotalTime>
  <Words>555</Words>
  <Application>Microsoft Office PowerPoint</Application>
  <PresentationFormat>Widescreen</PresentationFormat>
  <Paragraphs>104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Comic Sans MS</vt:lpstr>
      <vt:lpstr>Times New Roman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23</cp:revision>
  <dcterms:created xsi:type="dcterms:W3CDTF">2014-09-23T20:20:12Z</dcterms:created>
  <dcterms:modified xsi:type="dcterms:W3CDTF">2014-10-11T23:47:18Z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