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08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267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74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461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263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954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343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815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67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6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64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322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0694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723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470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255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298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0F5779-0E17-455E-91CA-81F6EAE8D213}" type="datetimeFigureOut">
              <a:rPr lang="pt-BR" smtClean="0"/>
              <a:t>26/05/2016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5A441DF-24F0-4158-8B33-0B6FB1068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23302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24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0218" y="152400"/>
            <a:ext cx="8728364" cy="6001643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6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</a:t>
            </a:r>
            <a:r>
              <a:rPr lang="pt-BR" sz="60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pt-BR" sz="6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Relógio da Fé</a:t>
            </a:r>
          </a:p>
          <a:p>
            <a:pPr algn="ctr"/>
            <a:endParaRPr lang="pt-BR" sz="6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pPr algn="ctr"/>
            <a:endParaRPr lang="pt-BR" sz="4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86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  <p:sndAc>
          <p:stSnd loop="1">
            <p:snd r:embed="rId2" name="conquest_of_paradise_ni.wavCONV.wav"/>
          </p:stSnd>
        </p:sndAc>
      </p:transition>
    </mc:Choice>
    <mc:Fallback>
      <p:transition spd="slow" advClick="0" advTm="20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9" y="0"/>
            <a:ext cx="451658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124691" y="0"/>
            <a:ext cx="55695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relógio da fé vai pitando a tela da vida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Basta voltar atrás 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relembrar.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Quantas vezes a vida foi defendida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Quantas vezes ela veio salvar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13528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36" y="0"/>
            <a:ext cx="461356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10836" y="221673"/>
            <a:ext cx="5181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Basta até as raízes buscar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Quando criança tanta libertação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Nossos pais na fé iam comungar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doença e perigo buscar salvação</a:t>
            </a:r>
          </a:p>
        </p:txBody>
      </p:sp>
    </p:spTree>
    <p:extLst>
      <p:ext uri="{BB962C8B-B14F-4D97-AF65-F5344CB8AC3E}">
        <p14:creationId xmlns:p14="http://schemas.microsoft.com/office/powerpoint/2010/main" val="1072489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45" y="0"/>
            <a:ext cx="4281055" cy="69965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80109" y="221673"/>
            <a:ext cx="5486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relógio da fé é conduzir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Buscar ajuda e enfrentamento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vida de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Luz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construir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alma sempre um agradecimento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58587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982" y="0"/>
            <a:ext cx="4475018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80109" y="55417"/>
            <a:ext cx="55695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relógio da fé marca cada temporada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tela da vida vai tecendo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Ele está sempre na alvorada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Relógio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Deus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vai regendo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33927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27" y="0"/>
            <a:ext cx="479367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53894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Meu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relógio tão psicológico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Busco nele sempre a compreensão 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Nele busco arrimo fisiológico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seguir a vida em ação</a:t>
            </a:r>
          </a:p>
        </p:txBody>
      </p:sp>
    </p:spTree>
    <p:extLst>
      <p:ext uri="{BB962C8B-B14F-4D97-AF65-F5344CB8AC3E}">
        <p14:creationId xmlns:p14="http://schemas.microsoft.com/office/powerpoint/2010/main" val="2605539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1" y="0"/>
            <a:ext cx="471054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249382"/>
            <a:ext cx="57634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</a:t>
            </a:r>
            <a:r>
              <a:rPr lang="pt-BR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tic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tac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do meu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coração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Levando uma prece a cada amanhecer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Pedindo a Deus sua benção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também ter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bom anoitecer</a:t>
            </a:r>
          </a:p>
        </p:txBody>
      </p:sp>
    </p:spTree>
    <p:extLst>
      <p:ext uri="{BB962C8B-B14F-4D97-AF65-F5344CB8AC3E}">
        <p14:creationId xmlns:p14="http://schemas.microsoft.com/office/powerpoint/2010/main" val="2689002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109" y="0"/>
            <a:ext cx="439189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66255" y="110836"/>
            <a:ext cx="61098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relógio do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tempo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vai marcando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vida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enfim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conduzindo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alma assim vai caminhando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amor 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fé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vão se unindo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46945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273" y="0"/>
            <a:ext cx="4502727" cy="67610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64839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Nas marcas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tempo deixou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relógio da fé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vai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lembrando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tudo que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passou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crescendo 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até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fim orando. 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25161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0"/>
            <a:ext cx="4146839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124690" y="124691"/>
            <a:ext cx="5971309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Relógio da Fé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oquest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Paradise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google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www.normasilveiramoraes.recantodasletras.com.br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Silveira Moraes Slides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214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TM03457452[[fn=Celeste]]</Template>
  <TotalTime>40</TotalTime>
  <Words>229</Words>
  <Application>Microsoft Office PowerPoint</Application>
  <PresentationFormat>Apresentação na tela (4:3)</PresentationFormat>
  <Paragraphs>68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2016-05-26T13:06:55Z</dcterms:created>
  <dcterms:modified xsi:type="dcterms:W3CDTF">2016-05-26T13:47:18Z</dcterms:modified>
  <cp:contentStatus/>
</cp:coreProperties>
</file>