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4" r:id="rId3"/>
    <p:sldId id="257" r:id="rId4"/>
    <p:sldId id="279" r:id="rId5"/>
    <p:sldId id="293" r:id="rId6"/>
    <p:sldId id="285" r:id="rId7"/>
    <p:sldId id="264" r:id="rId8"/>
    <p:sldId id="269" r:id="rId9"/>
    <p:sldId id="260" r:id="rId10"/>
    <p:sldId id="271" r:id="rId11"/>
    <p:sldId id="261" r:id="rId12"/>
    <p:sldId id="289" r:id="rId13"/>
    <p:sldId id="275" r:id="rId14"/>
    <p:sldId id="263" r:id="rId15"/>
    <p:sldId id="295" r:id="rId16"/>
    <p:sldId id="276" r:id="rId17"/>
    <p:sldId id="274" r:id="rId18"/>
    <p:sldId id="267" r:id="rId19"/>
    <p:sldId id="294" r:id="rId20"/>
    <p:sldId id="281" r:id="rId21"/>
    <p:sldId id="283" r:id="rId22"/>
    <p:sldId id="296" r:id="rId23"/>
    <p:sldId id="299" r:id="rId24"/>
    <p:sldId id="291" r:id="rId25"/>
    <p:sldId id="297" r:id="rId26"/>
    <p:sldId id="298" r:id="rId27"/>
    <p:sldId id="300" r:id="rId2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EE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735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7784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0057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378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8833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92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911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2066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253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064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3765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5E49D-8A04-4C74-94D6-4342CB5B0E63}" type="datetimeFigureOut">
              <a:rPr lang="pt-BR" smtClean="0"/>
              <a:t>19/08/2014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A1D78-1515-4F12-9B99-385CBCC3C76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79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/" TargetMode="External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24691"/>
            <a:ext cx="12593782" cy="7107382"/>
          </a:xfrm>
        </p:spPr>
      </p:pic>
      <p:sp>
        <p:nvSpPr>
          <p:cNvPr id="5" name="CaixaDeTexto 4"/>
          <p:cNvSpPr txBox="1"/>
          <p:nvPr/>
        </p:nvSpPr>
        <p:spPr>
          <a:xfrm>
            <a:off x="-290945" y="182409"/>
            <a:ext cx="12261273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 DANÇA DA PRIMAVERA</a:t>
            </a:r>
          </a:p>
          <a:p>
            <a:pPr algn="ctr"/>
            <a:r>
              <a:rPr lang="pt-BR" sz="28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TEXTO E FORMATAÇÃO</a:t>
            </a:r>
          </a:p>
          <a:p>
            <a:pPr algn="ctr"/>
            <a:r>
              <a:rPr lang="pt-BR" sz="48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4000" b="1" u="sng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DIVULGAÇÃO</a:t>
            </a:r>
          </a:p>
          <a:p>
            <a:pPr algn="ctr"/>
            <a:r>
              <a:rPr lang="pt-BR" sz="48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  <a:hlinkClick r:id="rId4"/>
              </a:rPr>
              <a:t>WWW.SERGRASAN.COM/</a:t>
            </a:r>
          </a:p>
          <a:p>
            <a:pPr algn="ctr"/>
            <a:r>
              <a:rPr lang="pt-BR" sz="4800" b="1" u="sng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anose="02000000000000000000" pitchFamily="2" charset="0"/>
                <a:hlinkClick r:id="rId4"/>
              </a:rPr>
              <a:t>NORMASILVEIRAMORAESSLIDES</a:t>
            </a:r>
            <a:endParaRPr lang="pt-BR" sz="4800" b="1" u="sng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 BLANCA" panose="02000000000000000000" pitchFamily="2" charset="0"/>
            </a:endParaRPr>
          </a:p>
          <a:p>
            <a:pPr algn="ctr"/>
            <a:endParaRPr lang="pt-BR" sz="4800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625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  <p:sndAc>
          <p:stSnd loop="1">
            <p:snd r:embed="rId2" name="MANOLO OTERO - Soleado.wav"/>
          </p:stSnd>
        </p:sndAc>
      </p:transition>
    </mc:Choice>
    <mc:Fallback>
      <p:transition spd="slow" advClick="0" advTm="15000">
        <p:circle/>
        <p:sndAc>
          <p:stSnd loop="1">
            <p:snd r:embed="rId2" name="MANOLO OTERO - Sole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10835"/>
            <a:ext cx="12192000" cy="71489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318655"/>
            <a:ext cx="112360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Primavera que vem chegando harmoniosa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Com tantas cores vem a nós obsequiar 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Com encanto de fragrâncias tão cheirosas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Vem colorir, trazer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alegria e,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o ar perfumar 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54054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236" y="-96982"/>
            <a:ext cx="12455236" cy="705196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29491" y="498764"/>
            <a:ext cx="1098665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Há tanta melodia no ar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Pássaros encantados com a beleza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Insetos inebriados de sugar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Sinfonia de vidas e riquezas</a:t>
            </a:r>
          </a:p>
        </p:txBody>
      </p:sp>
    </p:spTree>
    <p:extLst>
      <p:ext uri="{BB962C8B-B14F-4D97-AF65-F5344CB8AC3E}">
        <p14:creationId xmlns:p14="http://schemas.microsoft.com/office/powerpoint/2010/main" val="329108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628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374073"/>
            <a:ext cx="1109749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O Sol com um brilho especial diferente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Chuvas que vem trazendo alimento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Para as plantas que esperam sorridentes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 natureza com sua magia e alento</a:t>
            </a:r>
          </a:p>
        </p:txBody>
      </p:sp>
    </p:spTree>
    <p:extLst>
      <p:ext uri="{BB962C8B-B14F-4D97-AF65-F5344CB8AC3E}">
        <p14:creationId xmlns:p14="http://schemas.microsoft.com/office/powerpoint/2010/main" val="2463884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30544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29491" y="568036"/>
            <a:ext cx="1141614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Minha alma é uma máquina fotográfica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Cada olhar uma foto encantadora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Nas flores mais belas e benéficas 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Para a alma de uma poetisa adoradora</a:t>
            </a:r>
          </a:p>
        </p:txBody>
      </p:sp>
    </p:spTree>
    <p:extLst>
      <p:ext uri="{BB962C8B-B14F-4D97-AF65-F5344CB8AC3E}">
        <p14:creationId xmlns:p14="http://schemas.microsoft.com/office/powerpoint/2010/main" val="89132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4"/>
            <a:ext cx="12191999" cy="699654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0"/>
            <a:ext cx="1109749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Quantas rosas, cravos, jasmins...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Violetas, orquídeas, maravilhas...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Alfavaca, hortelã, boldo, alecrim...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Azaleias, maracujá, lírios, dálias...</a:t>
            </a:r>
          </a:p>
        </p:txBody>
      </p:sp>
    </p:spTree>
    <p:extLst>
      <p:ext uri="{BB962C8B-B14F-4D97-AF65-F5344CB8AC3E}">
        <p14:creationId xmlns:p14="http://schemas.microsoft.com/office/powerpoint/2010/main" val="3814045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62800"/>
          </a:xfrm>
        </p:spPr>
      </p:pic>
      <p:sp>
        <p:nvSpPr>
          <p:cNvPr id="5" name="CaixaDeTexto 4"/>
          <p:cNvSpPr txBox="1"/>
          <p:nvPr/>
        </p:nvSpPr>
        <p:spPr>
          <a:xfrm>
            <a:off x="415636" y="365125"/>
            <a:ext cx="1141614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Crisântemos, hibiscos, papoulas...</a:t>
            </a:r>
          </a:p>
          <a:p>
            <a: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Bergonhas, girassóis margaridas...</a:t>
            </a:r>
          </a:p>
          <a:p>
            <a: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Tanta variedade me deixa louca</a:t>
            </a:r>
          </a:p>
          <a:p>
            <a:r>
              <a:rPr lang="pt-BR" sz="4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Pois nem sei qual é a preferida...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31255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549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87927" y="346364"/>
            <a:ext cx="113053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Apesar que as </a:t>
            </a:r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rosas </a:t>
            </a:r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me fascina</a:t>
            </a:r>
          </a:p>
          <a:p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As tulipas são tão encantadoras</a:t>
            </a:r>
          </a:p>
          <a:p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Orquídeas, minha alma conquista </a:t>
            </a:r>
          </a:p>
          <a:p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As primaveras belas provocadoras</a:t>
            </a:r>
          </a:p>
          <a:p>
            <a:r>
              <a:rPr lang="pt-BR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82519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15636" y="415636"/>
            <a:ext cx="1133301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Fico as árvores a contemplar</a:t>
            </a:r>
          </a:p>
          <a:p>
            <a:r>
              <a:rPr lang="pt-BR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Com flores, frutos volumosos</a:t>
            </a:r>
          </a:p>
          <a:p>
            <a:r>
              <a:rPr lang="pt-BR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No néctar doce a experimentar</a:t>
            </a:r>
          </a:p>
          <a:p>
            <a:r>
              <a:rPr lang="pt-BR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Tão saborosos e apetitosos </a:t>
            </a:r>
          </a:p>
        </p:txBody>
      </p:sp>
    </p:spTree>
    <p:extLst>
      <p:ext uri="{BB962C8B-B14F-4D97-AF65-F5344CB8AC3E}">
        <p14:creationId xmlns:p14="http://schemas.microsoft.com/office/powerpoint/2010/main" val="15851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46768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12618" y="471055"/>
            <a:ext cx="113745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Os ipês, jacarandás, imponentes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Coqueiros, pessegueiros, mangueiras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Belas cerejeiras, final de inverno...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Anunciando a primavera jabuticabeiras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1522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720436" y="365125"/>
            <a:ext cx="10820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Às plantas no inverno adormecem 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Se preparam para flores e folhas brotar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Depois do descanso merecido renascem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E vem a terra e cores beleza provocar</a:t>
            </a:r>
          </a:p>
        </p:txBody>
      </p:sp>
    </p:spTree>
    <p:extLst>
      <p:ext uri="{BB962C8B-B14F-4D97-AF65-F5344CB8AC3E}">
        <p14:creationId xmlns:p14="http://schemas.microsoft.com/office/powerpoint/2010/main" val="384223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4400" cy="732905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96982"/>
            <a:ext cx="115408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Na bela paisagem bucólica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Ou nas matas misteriosas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Onde vidas se espalham brotas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Onde som bulícios enriquecedor</a:t>
            </a:r>
          </a:p>
        </p:txBody>
      </p:sp>
    </p:spTree>
    <p:extLst>
      <p:ext uri="{BB962C8B-B14F-4D97-AF65-F5344CB8AC3E}">
        <p14:creationId xmlns:p14="http://schemas.microsoft.com/office/powerpoint/2010/main" val="2001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706581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6473" y="609600"/>
            <a:ext cx="105571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Hó vida que permeia a natureza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Com sua gentil perfeita ação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Com múltiplas cores e belezas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Arrebatando o sentir coração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9121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85964" cy="7051964"/>
          </a:xfrm>
        </p:spPr>
      </p:pic>
      <p:sp>
        <p:nvSpPr>
          <p:cNvPr id="5" name="CaixaDeTexto 4"/>
          <p:cNvSpPr txBox="1"/>
          <p:nvPr/>
        </p:nvSpPr>
        <p:spPr>
          <a:xfrm>
            <a:off x="193964" y="365125"/>
            <a:ext cx="11776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 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443345" y="263236"/>
            <a:ext cx="1058487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Quantas borboletas multicolores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Aves que encantam em variedade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Beija-flores variados beijam flores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Todos sugam o néctar da verdade</a:t>
            </a:r>
          </a:p>
        </p:txBody>
      </p:sp>
    </p:spTree>
    <p:extLst>
      <p:ext uri="{BB962C8B-B14F-4D97-AF65-F5344CB8AC3E}">
        <p14:creationId xmlns:p14="http://schemas.microsoft.com/office/powerpoint/2010/main" val="329974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498763"/>
            <a:ext cx="1123603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O Sol que nasce preguiçoso na serra 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E segue o dia com seu brilho namorando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Um encontro com a lua rainha da terra 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Em seu manto de estrelas se amando</a:t>
            </a:r>
          </a:p>
        </p:txBody>
      </p:sp>
    </p:spTree>
    <p:extLst>
      <p:ext uri="{BB962C8B-B14F-4D97-AF65-F5344CB8AC3E}">
        <p14:creationId xmlns:p14="http://schemas.microsoft.com/office/powerpoint/2010/main" val="182189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1" y="-346364"/>
            <a:ext cx="12538364" cy="7329055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13510" y="429490"/>
            <a:ext cx="1091738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Primavera sonho dos namorados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De mãos dadas ao luar passeando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Nas caricias amorosas entregados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No mistério que envolve se entrelaçando</a:t>
            </a:r>
          </a:p>
          <a:p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0340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-180109"/>
            <a:ext cx="12358256" cy="7038109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207818" y="166255"/>
            <a:ext cx="112637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Crianças que aos Sol se entregam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Em brincadeiras se alegram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Com risos e gritos se completam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Encantados com a vida celebram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32793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37" y="0"/>
            <a:ext cx="12344400" cy="6954838"/>
          </a:xfrm>
        </p:spPr>
      </p:pic>
      <p:sp>
        <p:nvSpPr>
          <p:cNvPr id="6" name="CaixaDeTexto 5"/>
          <p:cNvSpPr txBox="1"/>
          <p:nvPr/>
        </p:nvSpPr>
        <p:spPr>
          <a:xfrm>
            <a:off x="644236" y="512618"/>
            <a:ext cx="113607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Idosos nas portas se aquecem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 bela primavera comtempla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Na troca de história apetecem </a:t>
            </a:r>
          </a:p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Almas lembranças enriquecem</a:t>
            </a:r>
          </a:p>
        </p:txBody>
      </p:sp>
    </p:spTree>
    <p:extLst>
      <p:ext uri="{BB962C8B-B14F-4D97-AF65-F5344CB8AC3E}">
        <p14:creationId xmlns:p14="http://schemas.microsoft.com/office/powerpoint/2010/main" val="13315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38545" y="365125"/>
            <a:ext cx="117070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Muitas pessoas apreciando</a:t>
            </a:r>
          </a:p>
          <a:p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A formosura desta estação</a:t>
            </a:r>
          </a:p>
          <a:p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Comovidas vão a vida instigando</a:t>
            </a:r>
          </a:p>
          <a:p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 BLANCA" panose="02000000000000000000" pitchFamily="2" charset="0"/>
              </a:rPr>
              <a:t>Desafios vencendo com intuição</a:t>
            </a:r>
          </a:p>
        </p:txBody>
      </p:sp>
    </p:spTree>
    <p:extLst>
      <p:ext uri="{BB962C8B-B14F-4D97-AF65-F5344CB8AC3E}">
        <p14:creationId xmlns:p14="http://schemas.microsoft.com/office/powerpoint/2010/main" val="1792419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817" y="0"/>
            <a:ext cx="12399817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540327"/>
            <a:ext cx="118594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Muitas pessoas apreciando</a:t>
            </a:r>
          </a:p>
          <a:p>
            <a:r>
              <a:rPr lang="pt-BR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A formosura desta estação</a:t>
            </a:r>
          </a:p>
          <a:p>
            <a:r>
              <a:rPr lang="pt-BR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Comovidas vão a vida instigando</a:t>
            </a:r>
          </a:p>
          <a:p>
            <a:r>
              <a:rPr lang="pt-BR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Desafios vencendo com intuição</a:t>
            </a:r>
          </a:p>
          <a:p>
            <a:r>
              <a:rPr lang="pt-BR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98337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5527"/>
            <a:ext cx="12482944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57200" y="235527"/>
            <a:ext cx="1122218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Nesta dança da primavera no coração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Onde rainha da beleza em flor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É a mais bela lírica e estação em ação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Dos apaixonados pela vida e amor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98638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4" y="0"/>
            <a:ext cx="12358254" cy="70935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09600" y="568037"/>
            <a:ext cx="10972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 natureza com sua imensidão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É mais bela em países tropicais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Na generosidade foi de evolução</a:t>
            </a:r>
          </a:p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Biodiversidade e belezas naturais</a:t>
            </a:r>
          </a:p>
        </p:txBody>
      </p:sp>
    </p:spTree>
    <p:extLst>
      <p:ext uri="{BB962C8B-B14F-4D97-AF65-F5344CB8AC3E}">
        <p14:creationId xmlns:p14="http://schemas.microsoft.com/office/powerpoint/2010/main" val="1417502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73152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84909" y="346364"/>
            <a:ext cx="113468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n</a:t>
            </a:r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atureza é maravilhosa em seus </a:t>
            </a:r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polos </a:t>
            </a:r>
            <a:r>
              <a:rPr lang="pt-BR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</a:t>
            </a:r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ositivos </a:t>
            </a:r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e negativos em harmonia </a:t>
            </a:r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cósmica</a:t>
            </a:r>
          </a:p>
          <a:p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 natureza tão sábia. espetáculo da vida</a:t>
            </a:r>
          </a:p>
          <a:p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O Yin e Yang; água e vento, mãe e pai</a:t>
            </a:r>
            <a:endParaRPr lang="pt-BR" sz="4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  <a:p>
            <a:endParaRPr lang="pt-BR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82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382" y="0"/>
            <a:ext cx="12441382" cy="7204363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0" y="387927"/>
            <a:ext cx="120257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PRIMAVERA ENCANTA ALMA</a:t>
            </a:r>
          </a:p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NOS PASSA TANTA BELEZA</a:t>
            </a:r>
          </a:p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NOS RELAXA E ATÉ ACALMA</a:t>
            </a:r>
          </a:p>
          <a:p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CONTATO COM A NATUREZA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206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581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304800"/>
            <a:ext cx="1133301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DEUS É ONIPONTENTE</a:t>
            </a:r>
          </a:p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DEUS É ONIVIDENTE</a:t>
            </a:r>
          </a:p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DEUS É ONICIENTE</a:t>
            </a:r>
          </a:p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DEUS É UM PAIZÃO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129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7091"/>
            <a:ext cx="12192000" cy="7232073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98764" y="207818"/>
            <a:ext cx="1113905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SINTO UMA GRANDE EMOÇÃO</a:t>
            </a:r>
          </a:p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AO FALAR DA BELA NATUREZA</a:t>
            </a:r>
          </a:p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AMOR ENCHE MEU CORAÇÃO</a:t>
            </a:r>
          </a:p>
          <a:p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DEUS OBRIGADO POR TANTA BELEZA </a:t>
            </a: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130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73" y="-221673"/>
            <a:ext cx="12663055" cy="724592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249382"/>
            <a:ext cx="11222182" cy="747897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Poesia e formatação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Imagens – internet, </a:t>
            </a:r>
            <a:r>
              <a:rPr lang="pt-BR" sz="44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gifs</a:t>
            </a:r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 google, Orkut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Música- </a:t>
            </a:r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Manolo Otero- </a:t>
            </a:r>
            <a:r>
              <a:rPr lang="pt-BR" sz="44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Soleado</a:t>
            </a:r>
            <a:endParaRPr lang="pt-BR" sz="44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Data 17/08/2014- Divulgação</a:t>
            </a:r>
          </a:p>
          <a:p>
            <a:pPr algn="ctr"/>
            <a:r>
              <a:rPr lang="pt-BR" sz="5400" b="1" dirty="0" smtClean="0">
                <a:ln>
                  <a:solidFill>
                    <a:srgbClr val="FFC000"/>
                  </a:solidFill>
                </a:ln>
                <a:solidFill>
                  <a:schemeClr val="accent3"/>
                </a:solidFill>
                <a:latin typeface="AR BLANCA" panose="02000000000000000000" pitchFamily="2" charset="0"/>
                <a:hlinkClick r:id="rId3"/>
              </a:rPr>
              <a:t>www.normasilveiramoraes.</a:t>
            </a:r>
          </a:p>
          <a:p>
            <a:pPr algn="ctr"/>
            <a:r>
              <a:rPr lang="pt-BR" sz="5400" b="1" dirty="0" smtClean="0">
                <a:ln>
                  <a:solidFill>
                    <a:srgbClr val="FFC000"/>
                  </a:solidFill>
                </a:ln>
                <a:solidFill>
                  <a:schemeClr val="accent3"/>
                </a:solidFill>
                <a:latin typeface="AR BLANCA" panose="02000000000000000000" pitchFamily="2" charset="0"/>
                <a:hlinkClick r:id="rId3"/>
              </a:rPr>
              <a:t>recantodasletras.com</a:t>
            </a:r>
            <a:endParaRPr lang="pt-BR" sz="5400" b="1" dirty="0" smtClean="0">
              <a:ln>
                <a:solidFill>
                  <a:srgbClr val="FFC000"/>
                </a:solidFill>
              </a:ln>
              <a:solidFill>
                <a:schemeClr val="accent3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rgbClr val="FFC000"/>
                  </a:solidFill>
                </a:ln>
                <a:solidFill>
                  <a:schemeClr val="accent3"/>
                </a:solidFill>
                <a:latin typeface="AR BLANCA" panose="02000000000000000000" pitchFamily="2" charset="0"/>
                <a:hlinkClick r:id="rId4"/>
              </a:rPr>
              <a:t>www.sergrasan/</a:t>
            </a:r>
          </a:p>
          <a:p>
            <a:pPr algn="ctr"/>
            <a:r>
              <a:rPr lang="pt-BR" sz="5400" b="1" dirty="0" smtClean="0">
                <a:ln>
                  <a:solidFill>
                    <a:srgbClr val="FFC000"/>
                  </a:solidFill>
                </a:ln>
                <a:solidFill>
                  <a:schemeClr val="accent3"/>
                </a:solidFill>
                <a:latin typeface="AR BLANCA" panose="02000000000000000000" pitchFamily="2" charset="0"/>
                <a:hlinkClick r:id="rId4"/>
              </a:rPr>
              <a:t>normasilveiramoraesslides</a:t>
            </a:r>
            <a:endParaRPr lang="pt-BR" sz="5400" b="1" dirty="0" smtClean="0">
              <a:ln>
                <a:solidFill>
                  <a:srgbClr val="FFC000"/>
                </a:solidFill>
              </a:ln>
              <a:solidFill>
                <a:schemeClr val="accent3"/>
              </a:solidFill>
              <a:latin typeface="AR BLANCA" panose="02000000000000000000" pitchFamily="2" charset="0"/>
            </a:endParaRPr>
          </a:p>
          <a:p>
            <a:pPr algn="ctr"/>
            <a:r>
              <a:rPr lang="pt-BR" sz="4400" b="1" dirty="0" smtClean="0">
                <a:ln/>
                <a:solidFill>
                  <a:schemeClr val="accent3"/>
                </a:solidFill>
                <a:latin typeface="AR BLANCA" panose="02000000000000000000" pitchFamily="2" charset="0"/>
              </a:rPr>
              <a:t> </a:t>
            </a:r>
            <a:endParaRPr lang="pt-BR" sz="4400" b="1" dirty="0">
              <a:ln/>
              <a:solidFill>
                <a:schemeClr val="accent3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03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15000">
        <p:circle/>
      </p:transition>
    </mc:Choice>
    <mc:Fallback>
      <p:transition spd="slow" advClick="0" advTm="1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586</Words>
  <Application>Microsoft Office PowerPoint</Application>
  <PresentationFormat>Widescreen</PresentationFormat>
  <Paragraphs>125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2" baseType="lpstr"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56</cp:revision>
  <dcterms:created xsi:type="dcterms:W3CDTF">2014-08-16T22:05:05Z</dcterms:created>
  <dcterms:modified xsi:type="dcterms:W3CDTF">2014-08-19T18:40:55Z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