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6" r:id="rId1"/>
  </p:sldMasterIdLst>
  <p:sldIdLst>
    <p:sldId id="257" r:id="rId2"/>
    <p:sldId id="259" r:id="rId3"/>
    <p:sldId id="256" r:id="rId4"/>
    <p:sldId id="258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67" r:id="rId15"/>
    <p:sldId id="268" r:id="rId16"/>
    <p:sldId id="269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3F103-BC34-4FE4-A40E-EDDEECFDA5D0}" type="datetimeFigureOut">
              <a:rPr lang="en-US" smtClean="0"/>
              <a:pPr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12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482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020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89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966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97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83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966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564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12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30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11/20/2013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661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ARAESSIL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/NORMASILVEIRAMORAESSLIDE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304800"/>
            <a:ext cx="11665528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Diga não </a:t>
            </a:r>
            <a:r>
              <a:rPr lang="pt-BR" sz="9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</a:t>
            </a:r>
            <a:r>
              <a:rPr lang="pt-BR" sz="9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 DROGAS</a:t>
            </a:r>
          </a:p>
          <a:p>
            <a:pPr algn="ctr"/>
            <a:r>
              <a:rPr lang="pt-BR" sz="54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AUTORIA</a:t>
            </a:r>
          </a:p>
          <a:p>
            <a:pPr algn="ctr"/>
            <a:r>
              <a:rPr lang="pt-BR" sz="6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NORMASILVEIRAMOARAESSILDES</a:t>
            </a:r>
            <a:endParaRPr lang="pt-BR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67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  <p:sndAc>
          <p:stSnd loop="1">
            <p:snd r:embed="rId2" name="Eduardo Lages - E por isso estou aqui.wav"/>
          </p:stSnd>
        </p:sndAc>
      </p:transition>
    </mc:Choice>
    <mc:Fallback>
      <p:transition spd="slow" advClick="0" advTm="20000">
        <p:fade/>
        <p:sndAc>
          <p:stSnd loop="1">
            <p:snd r:embed="rId2" name="Eduardo Lages - E por isso estou aqu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946" y="1288473"/>
            <a:ext cx="6973599" cy="42394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26473" y="457200"/>
            <a:ext cx="11374582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Campanha contra as drogas!!!</a:t>
            </a:r>
            <a:br>
              <a:rPr lang="pt-BR" sz="6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Veneno cerebral!!! É gradual. Saia desta</a:t>
            </a:r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 </a:t>
            </a:r>
            <a:r>
              <a:rPr lang="pt-BR" sz="14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11/11/10</a:t>
            </a:r>
            <a:r>
              <a:rPr lang="pt-BR" sz="14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14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Diga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ás drogas</a:t>
            </a:r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!!!</a:t>
            </a: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Corrente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 bem</a:t>
            </a:r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!!!</a:t>
            </a: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Alerta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máximo...</a:t>
            </a:r>
            <a:b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Cuidado! Não é brincadeira</a:t>
            </a:r>
            <a:r>
              <a:rPr lang="pt-BR" sz="4000" b="1" dirty="0" smtClean="0">
                <a:ln>
                  <a:solidFill>
                    <a:srgbClr val="FFFF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…</a:t>
            </a: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CHORO POR TI</a:t>
            </a: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ISSO ESTOU AQUI</a:t>
            </a: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LHE AJUDAR A SE LIBERTAR DA DROGA</a:t>
            </a:r>
            <a: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32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32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121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35527" y="249382"/>
            <a:ext cx="1154083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droga no início causa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prazer.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pessoa acha que não vai ficar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dependente...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é fatal e gradual e detona o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cérebro, 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memória, 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vida sexual e amorosa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também.</a:t>
            </a:r>
          </a:p>
          <a:p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(QUANTA VIOLENCIA CONSIGO PRÓPRIO E PARA OS QUE TE AMAM)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ln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6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05690" y="0"/>
            <a:ext cx="1118061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perceber a dose aumenta aos poucos</a:t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os efeitos nocivos também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começam...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Confusão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esquecimento, aceleração 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coração,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depressão, vazio e </a:t>
            </a:r>
            <a:r>
              <a:rPr lang="pt-BR" sz="4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medo...</a:t>
            </a:r>
            <a: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6000" b="1" dirty="0" smtClean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Mania </a:t>
            </a:r>
            <a:r>
              <a:rPr lang="pt-BR" sz="6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perseguição</a:t>
            </a:r>
            <a:br>
              <a:rPr lang="pt-BR" sz="6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6000" b="1" dirty="0">
              <a:ln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290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457200"/>
            <a:ext cx="115685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Hiperagitação</a:t>
            </a:r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desanimo, fraqueza</a:t>
            </a:r>
            <a:b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insônia ou sono demais</a:t>
            </a:r>
            <a:b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fome e sede ou vice versa</a:t>
            </a:r>
            <a:b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insatisfação pessoal: nada está bom! </a:t>
            </a:r>
            <a:endParaRPr lang="pt-BR" sz="40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pessoa se perde, nem do corpo se cuida; fede...</a:t>
            </a:r>
            <a:endParaRPr lang="pt-BR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780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46364"/>
            <a:ext cx="1084810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torna-se amigo inseparável desta personagem maquiavélica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transforma o ser humano numa dependência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crônica.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risos serão de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tristezas fracassos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solidão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única amiga é a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 que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vai separando aos pouco a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pessoa,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 pessoas amadas.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1803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374073"/>
            <a:ext cx="1115290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destruir todas as relações humanas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profundo isolamento e doença...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é tempo de pensar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tempo de fugir desta amiga perversa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tempo de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recomeçar,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preciso do zero, </a:t>
            </a:r>
            <a:endParaRPr lang="pt-BR" sz="40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todos, menos ela...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514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429491"/>
            <a:ext cx="109035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 feliz é descobrir que você é amado 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importante para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outras pessoas que te ama.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Fuja da inimiga droga...ela é falsa e tem duas caras...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Machuca, fingindo dar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prazer.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dependência e mandar é com ela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você, para ser um fantoche em suas mãos e sempre querer mais e mais...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174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12192000" cy="719050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43345"/>
            <a:ext cx="1113905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Cuidado! Perigo!!!Ainda dá tempo...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Procure ajuda…e seja vitória luz e amor por você mesmo.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você para você com ação e atitude…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Mude seus valores e conceitos e se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realizará...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se possível salve os amigos...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Siga adiante com </a:t>
            </a:r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</a:t>
            </a: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coração... 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Fuja desta inimiga implacável e silenciosa.</a:t>
            </a:r>
            <a:br>
              <a:rPr lang="pt-BR" sz="4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016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1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01782"/>
            <a:ext cx="1140229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Fuja desta inimiga implacável e silenciosa.</a:t>
            </a:r>
            <a:b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Cure seu cérebro e ganhe sua liberdade...</a:t>
            </a:r>
            <a:b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Volta a viver a vida de verdade...</a:t>
            </a:r>
            <a:b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Ajude alguém que você conheça que está doente...</a:t>
            </a:r>
            <a:b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4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Principalmente usando drogas pesadas como o craque, cocaína e similares, entre outras. </a:t>
            </a:r>
            <a:endParaRPr lang="pt-BR" sz="44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883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625"/>
            <a:ext cx="12192000" cy="669737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318655"/>
            <a:ext cx="115131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alcoolismo também é doença...é droga e destrói lar, família, trabalho...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pode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liberta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só crer nesta força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Divina 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pode </a:t>
            </a:r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ajudar,</a:t>
            </a: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nesta força que você não vê mas sente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consciência, quando te alerta 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momentos de perigo...</a:t>
            </a:r>
            <a:br>
              <a:rPr lang="pt-BR" sz="4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40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274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4127" y="374073"/>
            <a:ext cx="112637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Creia nesta força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Divina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há em você e saia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desta droga de vida, que é a vida de uma pessoa 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dependência química...é muito triste e infeliz...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uma vida de choro, clamor e fracasso.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***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NUNCA PROVE DROGA SENÃO SUA VIDA VAI VIRAR UMA DROGA...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575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98764"/>
            <a:ext cx="111252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LIBERTE-SE DESTA PRISÃO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DESTE SOFRIMENTO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ESTÁ LHE CONSUMINDO A VIDA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 A ESSÊNCIA...</a:t>
            </a:r>
          </a:p>
          <a:p>
            <a:pPr algn="ctr"/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pt-BR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família está chorando tanto em ver seu sofrimento...</a:t>
            </a:r>
            <a:endParaRPr lang="pt-BR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163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302835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207818"/>
            <a:ext cx="110282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 VIDA PODE TER OUTROS RUMOS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COMECE A SUBIR UMA NOVA ESCADA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NOVO DEGRAU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RUMO A FELICIDADE</a:t>
            </a:r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734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387927"/>
            <a:ext cx="11249891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 SENTIDO DE VIDA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NOVOS CAMINHOS 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VIDA NOVA...</a:t>
            </a:r>
          </a:p>
          <a:p>
            <a:pPr algn="ctr"/>
            <a:r>
              <a:rPr lang="pt-BR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LIBERTAÇÃO.</a:t>
            </a:r>
            <a:endParaRPr lang="pt-BR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55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498764"/>
            <a:ext cx="1119447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NOVO HORINZONTE SE DESCORTINARÁ</a:t>
            </a:r>
          </a:p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TUDO ACONTECE DEVAGAR</a:t>
            </a:r>
          </a:p>
          <a:p>
            <a:pPr algn="ctr"/>
            <a:r>
              <a:rPr lang="pt-BR" sz="4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VAIS VENCER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528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6" y="96982"/>
            <a:ext cx="1159625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LIBERDADE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É O NOVO LEMA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 É PRISÃO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DROGA É SOLIDÃO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5362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0935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46364" y="235527"/>
            <a:ext cx="117486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DEUS ABENÇOE E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DÊ FORÇAS A TODOS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MUITAS BENÇAOS</a:t>
            </a:r>
          </a:p>
          <a:p>
            <a:pPr algn="ctr"/>
            <a:r>
              <a:rPr lang="pt-BR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Libertem-se da droga filhos nossos, já choramos muito por vocês...</a:t>
            </a:r>
            <a:endParaRPr lang="pt-BR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790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221673"/>
            <a:ext cx="12288982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66255"/>
            <a:ext cx="11748655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Norma Aparecida Silveira de Moraes 20/11/13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S.O.S DROGAS FACEBOOCK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Eduardo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ages- E por isto estou aqui.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Divulgação: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WWW.SERGRASAN/NORMASILVEIRAMORAESSLIDES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OBRIGADA PELA VISITA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DEUS ABENÇOE A TODOS COM PAZ, CURA, SUCESSO, HARMONIA, FÉ E AMOR...E QUE NOS PROTEJA E GUIE A TODOS NA VEREDA DA VIDA.</a:t>
            </a: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155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20000">
        <p14:honeycomb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xo cosmos gliter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TC030006995[[fn=luxo cosmos gliter]]</Template>
  <TotalTime>115</TotalTime>
  <Words>279</Words>
  <Application>Microsoft Office PowerPoint</Application>
  <PresentationFormat>Widescreen</PresentationFormat>
  <Paragraphs>59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 BLANCA</vt:lpstr>
      <vt:lpstr>Arial</vt:lpstr>
      <vt:lpstr>Calibri</vt:lpstr>
      <vt:lpstr>luxo cosmos gliter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18</cp:revision>
  <dcterms:created xsi:type="dcterms:W3CDTF">2013-11-20T11:03:51Z</dcterms:created>
  <dcterms:modified xsi:type="dcterms:W3CDTF">2013-11-20T12:59:06Z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