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8" r:id="rId7"/>
    <p:sldId id="261" r:id="rId8"/>
    <p:sldId id="262" r:id="rId9"/>
    <p:sldId id="263" r:id="rId10"/>
    <p:sldId id="265" r:id="rId11"/>
    <p:sldId id="266" r:id="rId12"/>
    <p:sldId id="269" r:id="rId13"/>
    <p:sldId id="270" r:id="rId14"/>
    <p:sldId id="267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56E61F-1D43-4247-81C1-7F0FFEB4C6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841BFB2-EC46-46A7-B2D4-1B652B03A8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5411B16-B88C-425B-A958-DF19D6033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A23FAC3-3B77-41FF-B6C2-2EA362E49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65A9A3C-DF29-4CD5-B309-B3E4C80FC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2711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7B4BA0-DDA2-4490-9DFA-6535FCD29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7561ED2-6968-47EA-A5DA-607BB3A7F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126B92-941D-4CBB-B97E-0601EF1D8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04ED993-9873-439A-A9B0-421DE7BA5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0B8A104-709A-4556-A6D7-F717F9047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72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35E39E-9668-4542-BA9C-C02D90BFD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E51D536-0737-49A9-A11C-4D11F93488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D571C62-4D1A-4FFA-91AB-3368CB5E5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2396C4B-662A-4E6D-9E5A-BC9B99219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89A698C-1274-4C88-8342-12353C65D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7578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FCE28A-254B-4010-8DC5-434FB0FC4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AB66B45-FF74-4A26-8543-2031A6B1E1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86BF571-621C-48A6-960D-BF84FE0FBB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681C594-80F8-47F7-8A6C-4E50FA4FC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96B01FB-F7E5-4026-8CC8-B5322B662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F59A66A-F214-461B-83FB-B9DF10A5D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6488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884286-B204-46D5-BD20-699B359A3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D719841-9749-4132-8756-6DB4E6DA4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022F2BE-35A5-4264-AA1F-3668E59873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B0991B5-1D40-4031-B3DB-E434798031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546807E-0846-4907-B0AF-82EF7E0E56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4ABFDA4-B9DA-4288-A67D-2827FE030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14E3322-DC9E-4549-A8DE-6F2BC4443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AF75698-03BA-44C2-BCE0-1C4F33151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697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ED3377-F283-401C-AF39-8EEEBDFBC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FA709322-4A36-40A3-8668-9DA702917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F29A0AC-8415-445A-95A8-863C92654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84433005-DE98-4190-AD05-F8F3EC863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124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98922AE2-6DE6-4B75-AB0A-CB26ACEA3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43F1B51-58EC-42D1-840E-96D472F02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A90AAE3F-139D-40FE-83A1-F42DCBEE7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5425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62881A-8C1A-4DE5-8C21-A89F2F9C5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4FA3D51-BDF7-4D29-96FA-509DC9B74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44FE684-88B5-42B7-A622-378F3708B7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A9E1765-8922-4B97-8484-507FCD49B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2ADFF30-00D3-4218-8CB0-6E6C1CC90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502A65D-705F-48B5-A1C7-DC7F59006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0292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318DEE-9C33-49B4-87C6-F4A3BB7FE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8F3B2E7-072A-4BEC-8B9A-76DD435BAC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4DC6541-C507-4168-B164-2506297556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75357E-CB98-4BCD-BA70-1ED770C31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2F3F846-2CBF-48EB-98DC-66D77A861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416291C-ECF7-4DB6-988F-DAF0406AE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3797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E55834-6E91-4992-8C0C-D7114A6CF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450842C-33CE-4FDA-B79F-C6B4C89B57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C7EFD43-6836-4C15-BC6A-E28F42F9B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985F0D0-38F8-4F83-AFAC-0D71D24B2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0C617EB-373E-453B-9F7F-AD7ECD4C9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1841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EDFB581-82E6-4CEC-AEA7-9193A35A0C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E89B050-604C-4145-849E-CD5B7E3BAF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2E8FA0C-2BFE-4886-AA28-B290C3C02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F1CDE10-C5EE-4040-81B5-24CCBAAA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2668683-7672-40E6-B2DA-6B357CC37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4780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52893C5-07F5-4758-ABE5-73C58A3C7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A27BEDB-3BAB-4BF5-92FF-685B2CB2FB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C2AED28-11DC-4187-B236-208F95EC17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A751D-46CB-4808-8E01-4BD6259FC519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A5B124C-AAC0-49B7-B5FF-49095E68E7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5DE5D44-FBED-41D5-92A8-E9E9223A76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23774-7F53-40A3-B3CF-2185F8D835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6378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FFA3F48-D84C-4749-9AA0-F9A565190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774"/>
            <a:ext cx="9144000" cy="7341704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AA08271-437F-4366-9268-C764559BEA02}"/>
              </a:ext>
            </a:extLst>
          </p:cNvPr>
          <p:cNvSpPr txBox="1"/>
          <p:nvPr/>
        </p:nvSpPr>
        <p:spPr>
          <a:xfrm>
            <a:off x="0" y="675861"/>
            <a:ext cx="91440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C000"/>
                </a:solidFill>
              </a:rPr>
              <a:t>MÃE DE MÚLTIPLOS PAPÉIS</a:t>
            </a: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COM </a:t>
            </a: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NORMA APARECIDA SILVEIRA DE MORAES</a:t>
            </a:r>
          </a:p>
          <a:p>
            <a:pPr algn="ctr"/>
            <a:endParaRPr lang="pt-BR" sz="4000" b="1" dirty="0">
              <a:solidFill>
                <a:srgbClr val="FFC000"/>
              </a:solidFill>
            </a:endParaRPr>
          </a:p>
          <a:p>
            <a:pPr algn="ctr"/>
            <a:endParaRPr lang="pt-BR" sz="4000" b="1" dirty="0">
              <a:solidFill>
                <a:srgbClr val="FFC000"/>
              </a:solidFill>
            </a:endParaRPr>
          </a:p>
          <a:p>
            <a:pPr algn="ctr"/>
            <a:endParaRPr lang="pt-BR" sz="4000" b="1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DIVULGÇÃO</a:t>
            </a:r>
          </a:p>
          <a:p>
            <a:pPr algn="ctr"/>
            <a:r>
              <a:rPr lang="pt-BR" sz="4000" b="1" dirty="0">
                <a:solidFill>
                  <a:srgbClr val="FFC000"/>
                </a:solidFill>
                <a:hlinkClick r:id="rId4"/>
              </a:rPr>
              <a:t>WWW.SERGRASAN.COM</a:t>
            </a:r>
            <a:endParaRPr lang="pt-BR" sz="4000" b="1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NORMA SILVEIRA MORAES LIDES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353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  <p:sndAc>
          <p:stSnd loop="1">
            <p:snd r:embed="rId2" name="Caixinha de Dormir -  Boi da Cara Preta.wav"/>
          </p:stSnd>
        </p:sndAc>
      </p:transition>
    </mc:Choice>
    <mc:Fallback>
      <p:transition spd="slow" advClick="0" advTm="16000">
        <p:fade/>
        <p:sndAc>
          <p:stSnd loop="1">
            <p:snd r:embed="rId2" name="Caixinha de Dormir -  Boi da Cara Pre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EC82E2-01A2-45BF-8EF8-68E7C94A0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765"/>
            <a:ext cx="9144000" cy="7407965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6FA1169-1A5D-4497-A915-11573E13F6A0}"/>
              </a:ext>
            </a:extLst>
          </p:cNvPr>
          <p:cNvSpPr txBox="1"/>
          <p:nvPr/>
        </p:nvSpPr>
        <p:spPr>
          <a:xfrm>
            <a:off x="212036" y="291549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Ser mãe hoje e ser mesmo boa guerreira</a:t>
            </a:r>
            <a:endParaRPr lang="pt-BR" sz="3600" dirty="0">
              <a:solidFill>
                <a:srgbClr val="FFC000"/>
              </a:solidFill>
            </a:endParaRPr>
          </a:p>
          <a:p>
            <a:r>
              <a:rPr lang="pt-BR" sz="3600" b="1" dirty="0">
                <a:solidFill>
                  <a:srgbClr val="FFC000"/>
                </a:solidFill>
              </a:rPr>
              <a:t>Uma mãe precisa ser também companheira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941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1D518B-B842-45CA-B70E-C94191A7A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1791"/>
            <a:ext cx="9144000" cy="7109791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5B099AE6-84A8-4FE1-BBF7-AA8E77242AA7}"/>
              </a:ext>
            </a:extLst>
          </p:cNvPr>
          <p:cNvSpPr txBox="1"/>
          <p:nvPr/>
        </p:nvSpPr>
        <p:spPr>
          <a:xfrm>
            <a:off x="569843" y="3233530"/>
            <a:ext cx="85741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Educando, sendo amiga até confidente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</a:rPr>
              <a:t>Não importa quem está ou não dependente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309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ED61701-F521-4803-B879-413351FB5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DF01727-38A2-4B1D-BFBB-59E5D3A1E45B}"/>
              </a:ext>
            </a:extLst>
          </p:cNvPr>
          <p:cNvSpPr txBox="1"/>
          <p:nvPr/>
        </p:nvSpPr>
        <p:spPr>
          <a:xfrm>
            <a:off x="304800" y="4028661"/>
            <a:ext cx="85741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>
              <a:solidFill>
                <a:srgbClr val="FFC000"/>
              </a:solidFill>
            </a:endParaRPr>
          </a:p>
          <a:p>
            <a:r>
              <a:rPr lang="pt-BR" sz="3600" b="1" dirty="0">
                <a:solidFill>
                  <a:srgbClr val="FFC000"/>
                </a:solidFill>
              </a:rPr>
              <a:t>Pois ter o amor de mãe ajuda-nos crescer</a:t>
            </a:r>
            <a:endParaRPr lang="pt-BR" sz="3600" dirty="0">
              <a:solidFill>
                <a:srgbClr val="FFC000"/>
              </a:solidFill>
            </a:endParaRPr>
          </a:p>
          <a:p>
            <a:r>
              <a:rPr lang="pt-BR" sz="3600" b="1" dirty="0">
                <a:solidFill>
                  <a:srgbClr val="FFC000"/>
                </a:solidFill>
              </a:rPr>
              <a:t>É na meiguice de mãe que abrimos a alma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631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FDF68F4-DE18-4F16-993A-C203586CD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8783"/>
            <a:ext cx="9144000" cy="705678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46D4FF7-17EE-4E9B-B225-ADA9F192BEBC}"/>
              </a:ext>
            </a:extLst>
          </p:cNvPr>
          <p:cNvSpPr txBox="1"/>
          <p:nvPr/>
        </p:nvSpPr>
        <p:spPr>
          <a:xfrm>
            <a:off x="265043" y="251791"/>
            <a:ext cx="853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Pois ela sempre nos conforta e acalma</a:t>
            </a:r>
            <a:endParaRPr lang="pt-BR" sz="3600" dirty="0">
              <a:solidFill>
                <a:srgbClr val="FFC000"/>
              </a:solidFill>
            </a:endParaRPr>
          </a:p>
          <a:p>
            <a:r>
              <a:rPr lang="pt-BR" sz="3600" b="1" dirty="0">
                <a:solidFill>
                  <a:srgbClr val="FFC000"/>
                </a:solidFill>
              </a:rPr>
              <a:t>Sempre tem uma palavra boa de reflexão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517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5B6ACFB-7B6F-4A64-A3DC-E5BEF373D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9027"/>
            <a:ext cx="9144000" cy="722243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73A8F56-4F73-4F16-822D-1248B88B6B06}"/>
              </a:ext>
            </a:extLst>
          </p:cNvPr>
          <p:cNvSpPr txBox="1"/>
          <p:nvPr/>
        </p:nvSpPr>
        <p:spPr>
          <a:xfrm>
            <a:off x="145774" y="4850296"/>
            <a:ext cx="8905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Nos empurram, dá esperança e motivação,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</a:rPr>
              <a:t>AO estarmos tristes ou até preocupados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317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EED5A55-19D7-4FA1-8C69-1575ED203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" y="0"/>
            <a:ext cx="9276522" cy="706340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651FCC9-EA4B-4B4D-BAC5-900F57DA1490}"/>
              </a:ext>
            </a:extLst>
          </p:cNvPr>
          <p:cNvSpPr txBox="1"/>
          <p:nvPr/>
        </p:nvSpPr>
        <p:spPr>
          <a:xfrm>
            <a:off x="291549" y="5221357"/>
            <a:ext cx="78055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É com a mãe que ficamos bem abraçados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</a:rPr>
              <a:t>Quanta coisa a mãe passa a vida ensinando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823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3B3C99-CA0E-474D-8367-93A78876E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1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48F3BA5-A264-4C3D-A459-92A4553EEE6C}"/>
              </a:ext>
            </a:extLst>
          </p:cNvPr>
          <p:cNvSpPr txBox="1"/>
          <p:nvPr/>
        </p:nvSpPr>
        <p:spPr>
          <a:xfrm>
            <a:off x="304800" y="4412975"/>
            <a:ext cx="77127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Com ela, nossa personalidade formando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</a:rPr>
              <a:t>No seu amparo e conselhos somos guiados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051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90ABF4-97DC-4536-ADF9-7599BF425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5068106-45C4-4AE8-B354-D619D17A127C}"/>
              </a:ext>
            </a:extLst>
          </p:cNvPr>
          <p:cNvSpPr txBox="1"/>
          <p:nvPr/>
        </p:nvSpPr>
        <p:spPr>
          <a:xfrm>
            <a:off x="0" y="5300870"/>
            <a:ext cx="87994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Nas gentilezas da pureza de seu doce amor</a:t>
            </a:r>
            <a:endParaRPr lang="pt-BR" sz="3600" dirty="0">
              <a:solidFill>
                <a:srgbClr val="FFC000"/>
              </a:solidFill>
            </a:endParaRPr>
          </a:p>
          <a:p>
            <a:r>
              <a:rPr lang="pt-BR" sz="3600" b="1" dirty="0">
                <a:solidFill>
                  <a:srgbClr val="FFC000"/>
                </a:solidFill>
              </a:rPr>
              <a:t>Todos podem dizer adeus, mas ela não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23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1493D28-99A8-479D-BF81-65EA62D46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423CB03-A461-447A-B0EC-5B9B0F5CC1D7}"/>
              </a:ext>
            </a:extLst>
          </p:cNvPr>
          <p:cNvSpPr txBox="1"/>
          <p:nvPr/>
        </p:nvSpPr>
        <p:spPr>
          <a:xfrm>
            <a:off x="185530" y="4505739"/>
            <a:ext cx="79380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Estamos sempre dentro do seu coração</a:t>
            </a:r>
            <a:endParaRPr lang="pt-BR" sz="3600" dirty="0">
              <a:solidFill>
                <a:srgbClr val="FFC000"/>
              </a:solidFill>
            </a:endParaRPr>
          </a:p>
          <a:p>
            <a:r>
              <a:rPr lang="pt-BR" sz="3600" b="1" dirty="0">
                <a:solidFill>
                  <a:srgbClr val="FFC000"/>
                </a:solidFill>
              </a:rPr>
              <a:t>Seja na dor, momentos bons de alegria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038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02F7AF2-C6BD-4DFB-82A5-5228729DF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9026"/>
            <a:ext cx="9144000" cy="70170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5731933-3393-4F37-BC0C-DB076CD7D9FE}"/>
              </a:ext>
            </a:extLst>
          </p:cNvPr>
          <p:cNvSpPr txBox="1"/>
          <p:nvPr/>
        </p:nvSpPr>
        <p:spPr>
          <a:xfrm>
            <a:off x="159027" y="4919008"/>
            <a:ext cx="8521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Lá está a mãe em emoção todos os dias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</a:rPr>
              <a:t>Mesmo que ela esteja tão longe morando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037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856D654-0017-4081-8E98-AC8B44C44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1080123-C2E1-4F69-B00D-5A95FE3019FB}"/>
              </a:ext>
            </a:extLst>
          </p:cNvPr>
          <p:cNvSpPr txBox="1"/>
          <p:nvPr/>
        </p:nvSpPr>
        <p:spPr>
          <a:xfrm>
            <a:off x="238539" y="4625009"/>
            <a:ext cx="80970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Suas preces fazem ecos, vão chegando</a:t>
            </a:r>
            <a:endParaRPr lang="pt-BR" sz="3600" dirty="0">
              <a:solidFill>
                <a:srgbClr val="FFC000"/>
              </a:solidFill>
            </a:endParaRPr>
          </a:p>
          <a:p>
            <a:r>
              <a:rPr lang="pt-BR" sz="3600" b="1" dirty="0">
                <a:solidFill>
                  <a:srgbClr val="FFC000"/>
                </a:solidFill>
              </a:rPr>
              <a:t>A mãe devemos eterna alegria e gratidão</a:t>
            </a:r>
            <a:endParaRPr lang="pt-BR" sz="3600" dirty="0">
              <a:solidFill>
                <a:srgbClr val="FFC000"/>
              </a:solidFill>
            </a:endParaRPr>
          </a:p>
          <a:p>
            <a:r>
              <a:rPr lang="pt-BR" sz="3600" b="1" dirty="0">
                <a:solidFill>
                  <a:srgbClr val="FFC000"/>
                </a:solidFill>
              </a:rPr>
              <a:t>Não importa seu sexo, se é “</a:t>
            </a:r>
            <a:r>
              <a:rPr lang="pt-BR" sz="3600" b="1" dirty="0" err="1">
                <a:solidFill>
                  <a:srgbClr val="FFC000"/>
                </a:solidFill>
              </a:rPr>
              <a:t>pai-mãe</a:t>
            </a:r>
            <a:r>
              <a:rPr lang="pt-BR" sz="3600" b="1" dirty="0">
                <a:solidFill>
                  <a:srgbClr val="FFC000"/>
                </a:solidFill>
              </a:rPr>
              <a:t>”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035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D902D1-EC8B-42F4-AA0F-F01F80F65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389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0C20600-0610-47F0-9A38-EC21993E6477}"/>
              </a:ext>
            </a:extLst>
          </p:cNvPr>
          <p:cNvSpPr txBox="1"/>
          <p:nvPr/>
        </p:nvSpPr>
        <p:spPr>
          <a:xfrm>
            <a:off x="583096" y="4850296"/>
            <a:ext cx="80705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Sentimentos de ser mãe, não importa em que situação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Ser mãe é ser abrigo, coração amigo</a:t>
            </a:r>
          </a:p>
        </p:txBody>
      </p:sp>
    </p:spTree>
    <p:extLst>
      <p:ext uri="{BB962C8B-B14F-4D97-AF65-F5344CB8AC3E}">
        <p14:creationId xmlns:p14="http://schemas.microsoft.com/office/powerpoint/2010/main" val="1614718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24571EB-A992-4E8A-82D8-4B7708AB6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9026"/>
            <a:ext cx="9316278" cy="720918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D2C3B7F-7149-4E52-B970-BD8F7C01D9D0}"/>
              </a:ext>
            </a:extLst>
          </p:cNvPr>
          <p:cNvSpPr txBox="1"/>
          <p:nvPr/>
        </p:nvSpPr>
        <p:spPr>
          <a:xfrm>
            <a:off x="1" y="318052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C000"/>
                </a:solidFill>
              </a:rPr>
              <a:t>MÃE DE MÚLTIPLOS PAPÉIS</a:t>
            </a:r>
          </a:p>
          <a:p>
            <a:r>
              <a:rPr lang="pt-BR" sz="2400" b="1" dirty="0">
                <a:solidFill>
                  <a:srgbClr val="FFC000"/>
                </a:solidFill>
              </a:rPr>
              <a:t>FORMATADORA E POEMA </a:t>
            </a:r>
          </a:p>
          <a:p>
            <a:r>
              <a:rPr lang="pt-BR" sz="2400" b="1" dirty="0">
                <a:solidFill>
                  <a:srgbClr val="FFC000"/>
                </a:solidFill>
              </a:rPr>
              <a:t>POETISA: NORMA APARECIDA SILVEIRA DE MORAES</a:t>
            </a:r>
          </a:p>
          <a:p>
            <a:r>
              <a:rPr lang="pt-BR" sz="2400" b="1" dirty="0">
                <a:solidFill>
                  <a:srgbClr val="FFC000"/>
                </a:solidFill>
              </a:rPr>
              <a:t>IMAGENS PESSOAIS E DE FAMÍLIA</a:t>
            </a:r>
          </a:p>
          <a:p>
            <a:r>
              <a:rPr lang="pt-BR" sz="2400" b="1" dirty="0">
                <a:solidFill>
                  <a:srgbClr val="FFC000"/>
                </a:solidFill>
              </a:rPr>
              <a:t>MÚSICA: CAIXINHA DE MÚSICA </a:t>
            </a:r>
          </a:p>
          <a:p>
            <a:endParaRPr lang="pt-BR" sz="2400" b="1" dirty="0">
              <a:solidFill>
                <a:srgbClr val="FFC000"/>
              </a:solidFill>
            </a:endParaRPr>
          </a:p>
          <a:p>
            <a:endParaRPr lang="pt-BR" sz="2400" b="1" dirty="0">
              <a:solidFill>
                <a:srgbClr val="FFC000"/>
              </a:solidFill>
            </a:endParaRPr>
          </a:p>
          <a:p>
            <a:endParaRPr lang="pt-BR" sz="2400" b="1" dirty="0">
              <a:solidFill>
                <a:srgbClr val="FFC000"/>
              </a:solidFill>
            </a:endParaRPr>
          </a:p>
          <a:p>
            <a:r>
              <a:rPr lang="pt-BR" sz="2400" b="1" dirty="0">
                <a:solidFill>
                  <a:srgbClr val="FFC000"/>
                </a:solidFill>
              </a:rPr>
              <a:t>DIVULGAÇÃO</a:t>
            </a:r>
          </a:p>
          <a:p>
            <a:r>
              <a:rPr lang="pt-BR" sz="2400" b="1" dirty="0">
                <a:solidFill>
                  <a:srgbClr val="FFC000"/>
                </a:solidFill>
                <a:hlinkClick r:id="rId3"/>
              </a:rPr>
              <a:t>WWW.NORMASILVEIRAMORAES.RECANTODASLETRAS.COM.BR</a:t>
            </a:r>
            <a:endParaRPr lang="pt-BR" sz="2400" b="1" dirty="0">
              <a:solidFill>
                <a:srgbClr val="FFC000"/>
              </a:solidFill>
            </a:endParaRPr>
          </a:p>
          <a:p>
            <a:endParaRPr lang="pt-BR" sz="2400" b="1" dirty="0">
              <a:solidFill>
                <a:srgbClr val="FFC000"/>
              </a:solidFill>
            </a:endParaRPr>
          </a:p>
          <a:p>
            <a:r>
              <a:rPr lang="pt-BR" sz="2400" b="1" dirty="0">
                <a:solidFill>
                  <a:srgbClr val="FFC000"/>
                </a:solidFill>
                <a:hlinkClick r:id="rId4"/>
              </a:rPr>
              <a:t>WWW.SERGRASAN.COM</a:t>
            </a:r>
            <a:endParaRPr lang="pt-BR" sz="2400" b="1" dirty="0">
              <a:solidFill>
                <a:srgbClr val="FFC000"/>
              </a:solidFill>
            </a:endParaRPr>
          </a:p>
          <a:p>
            <a:r>
              <a:rPr lang="pt-BR" sz="2400" b="1" dirty="0">
                <a:solidFill>
                  <a:srgbClr val="FFC000"/>
                </a:solidFill>
              </a:rPr>
              <a:t>NORMA SILVEIRA MORAES LIDES</a:t>
            </a:r>
            <a:endParaRPr lang="pt-BR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919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252</Words>
  <Application>Microsoft Office PowerPoint</Application>
  <PresentationFormat>Apresentação na tela (4:3)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20</cp:revision>
  <dcterms:created xsi:type="dcterms:W3CDTF">2020-04-30T18:33:25Z</dcterms:created>
  <dcterms:modified xsi:type="dcterms:W3CDTF">2020-04-30T22:29:11Z</dcterms:modified>
</cp:coreProperties>
</file>