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8" r:id="rId2"/>
    <p:sldId id="279" r:id="rId3"/>
    <p:sldId id="285" r:id="rId4"/>
    <p:sldId id="280" r:id="rId5"/>
    <p:sldId id="281" r:id="rId6"/>
    <p:sldId id="282" r:id="rId7"/>
    <p:sldId id="288" r:id="rId8"/>
    <p:sldId id="286" r:id="rId9"/>
    <p:sldId id="284" r:id="rId10"/>
    <p:sldId id="287" r:id="rId11"/>
    <p:sldId id="289" r:id="rId12"/>
    <p:sldId id="283" r:id="rId13"/>
    <p:sldId id="291" r:id="rId14"/>
    <p:sldId id="292" r:id="rId15"/>
    <p:sldId id="293" r:id="rId16"/>
  </p:sldIdLst>
  <p:sldSz cx="9144000" cy="6858000" type="screen4x3"/>
  <p:notesSz cx="6858000" cy="9144000"/>
  <p:defaultTextStyle>
    <a:defPPr>
      <a:defRPr lang="nl-NL"/>
    </a:defPPr>
    <a:lvl1pPr algn="ct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zgG7VHM4mKzeXo9pY9NQ==" hashData="hDYITv8AGjCrHsozn9dxeR5pXPknYfHYN3jOXyY6xxED1g/vG/Pon/Yrz8/wqonD2ut7uIzcqTvAlMvJOjtzYw=="/>
  <p:extLst>
    <p:ext uri="{EFAFB233-063F-42B5-8137-9DF3F51BA10A}">
      <p15:sldGuideLst xmlns:p15="http://schemas.microsoft.com/office/powerpoint/2012/main">
        <p15:guide id="1" orient="horz" pos="2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33"/>
    <a:srgbClr val="D7B98D"/>
    <a:srgbClr val="00FFFF"/>
    <a:srgbClr val="660066"/>
    <a:srgbClr val="009900"/>
    <a:srgbClr val="660033"/>
    <a:srgbClr val="FF6699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84" d="100"/>
          <a:sy n="84" d="100"/>
        </p:scale>
        <p:origin x="60" y="582"/>
      </p:cViewPr>
      <p:guideLst>
        <p:guide orient="horz" pos="220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nl-NL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nl-NL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nl-NL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E81D7962-74A9-4C68-A591-74885CC8A04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03533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515F77-4AF7-4EE8-9165-097E9F6A4A3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21128100"/>
      </p:ext>
    </p:extLst>
  </p:cSld>
  <p:clrMapOvr>
    <a:masterClrMapping/>
  </p:clrMapOvr>
  <p:transition spd="med" advClick="0" advTm="12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278ED-CD65-4187-AA8D-0FEC062CED1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4058405"/>
      </p:ext>
    </p:extLst>
  </p:cSld>
  <p:clrMapOvr>
    <a:masterClrMapping/>
  </p:clrMapOvr>
  <p:transition spd="med" advClick="0" advTm="12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73DBA-1ACB-4C78-AB64-5F30892E66E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03212660"/>
      </p:ext>
    </p:extLst>
  </p:cSld>
  <p:clrMapOvr>
    <a:masterClrMapping/>
  </p:clrMapOvr>
  <p:transition spd="med" advClick="0" advTm="12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F0696D-81A6-47AD-821D-5E3BBD531FC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29511"/>
      </p:ext>
    </p:extLst>
  </p:cSld>
  <p:clrMapOvr>
    <a:masterClrMapping/>
  </p:clrMapOvr>
  <p:transition spd="med" advClick="0" advTm="12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0A63B-44A5-402F-BD6A-4260B1A0BFC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7276048"/>
      </p:ext>
    </p:extLst>
  </p:cSld>
  <p:clrMapOvr>
    <a:masterClrMapping/>
  </p:clrMapOvr>
  <p:transition spd="med" advClick="0" advTm="12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990D3-12F7-42A1-B48F-5EB47120450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3623227"/>
      </p:ext>
    </p:extLst>
  </p:cSld>
  <p:clrMapOvr>
    <a:masterClrMapping/>
  </p:clrMapOvr>
  <p:transition spd="med" advClick="0" advTm="12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52487-FFB2-484F-B815-2AA1D776B87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0714452"/>
      </p:ext>
    </p:extLst>
  </p:cSld>
  <p:clrMapOvr>
    <a:masterClrMapping/>
  </p:clrMapOvr>
  <p:transition spd="med" advClick="0" advTm="12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7E661A-B9E6-473E-AAB9-3CABC048515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2182695"/>
      </p:ext>
    </p:extLst>
  </p:cSld>
  <p:clrMapOvr>
    <a:masterClrMapping/>
  </p:clrMapOvr>
  <p:transition spd="med" advClick="0" advTm="12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8C5D1A-045F-4E3E-9E12-A0309396743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9537096"/>
      </p:ext>
    </p:extLst>
  </p:cSld>
  <p:clrMapOvr>
    <a:masterClrMapping/>
  </p:clrMapOvr>
  <p:transition spd="med" advClick="0" advTm="12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55B2B-B03C-4875-A27D-33935E5B338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5113496"/>
      </p:ext>
    </p:extLst>
  </p:cSld>
  <p:clrMapOvr>
    <a:masterClrMapping/>
  </p:clrMapOvr>
  <p:transition spd="med" advClick="0" advTm="12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4C668-539C-44DD-A9D0-8DC3712EC5D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09455639"/>
      </p:ext>
    </p:extLst>
  </p:cSld>
  <p:clrMapOvr>
    <a:masterClrMapping/>
  </p:clrMapOvr>
  <p:transition spd="med" advClick="0" advTm="12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775F5655-9C11-4BC1-9FFB-45809585ACA4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12000">
    <p:checker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sergrasan.com/normasilveiramoraesslides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981200" y="3160713"/>
            <a:ext cx="5105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endParaRPr lang="pt-BR" sz="1800">
              <a:latin typeface="Arial" panose="020B0604020202020204" pitchFamily="34" charset="0"/>
            </a:endParaRPr>
          </a:p>
        </p:txBody>
      </p:sp>
      <p:sp>
        <p:nvSpPr>
          <p:cNvPr id="36891" name="Text Box 27"/>
          <p:cNvSpPr txBox="1">
            <a:spLocks noChangeArrowheads="1"/>
          </p:cNvSpPr>
          <p:nvPr/>
        </p:nvSpPr>
        <p:spPr bwMode="auto">
          <a:xfrm>
            <a:off x="4403725" y="2840038"/>
            <a:ext cx="4730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01600" cmpd="tri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endParaRPr lang="pt-BR" sz="4400">
              <a:latin typeface="Arial" panose="020B0604020202020204" pitchFamily="34" charset="0"/>
            </a:endParaRPr>
          </a:p>
        </p:txBody>
      </p:sp>
      <p:sp>
        <p:nvSpPr>
          <p:cNvPr id="36893" name="Text Box 29"/>
          <p:cNvSpPr txBox="1">
            <a:spLocks noChangeArrowheads="1"/>
          </p:cNvSpPr>
          <p:nvPr/>
        </p:nvSpPr>
        <p:spPr bwMode="auto">
          <a:xfrm>
            <a:off x="6096000" y="5326063"/>
            <a:ext cx="2743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01600" cmpd="tri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dirty="0">
                <a:solidFill>
                  <a:srgbClr val="FF6600"/>
                </a:solidFill>
              </a:rPr>
              <a:t>   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2" y="0"/>
            <a:ext cx="9144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187624" y="548680"/>
            <a:ext cx="6768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 é diamante que lapida a alma</a:t>
            </a:r>
          </a:p>
        </p:txBody>
      </p:sp>
      <p:sp>
        <p:nvSpPr>
          <p:cNvPr id="8" name="Retângulo 7"/>
          <p:cNvSpPr/>
          <p:nvPr/>
        </p:nvSpPr>
        <p:spPr>
          <a:xfrm>
            <a:off x="1981200" y="4667952"/>
            <a:ext cx="6858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Autoria: </a:t>
            </a:r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</p:txBody>
      </p:sp>
      <p:sp>
        <p:nvSpPr>
          <p:cNvPr id="9" name="Retângulo 8"/>
          <p:cNvSpPr/>
          <p:nvPr/>
        </p:nvSpPr>
        <p:spPr>
          <a:xfrm>
            <a:off x="1547664" y="3848100"/>
            <a:ext cx="6408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Dorotéia Gomes</a:t>
            </a:r>
          </a:p>
        </p:txBody>
      </p:sp>
      <p:sp>
        <p:nvSpPr>
          <p:cNvPr id="10" name="Retângulo 9"/>
          <p:cNvSpPr/>
          <p:nvPr/>
        </p:nvSpPr>
        <p:spPr>
          <a:xfrm>
            <a:off x="4624037" y="5969057"/>
            <a:ext cx="52941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clicar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checker/>
        <p:sndAc>
          <p:stSnd loop="1">
            <p:snd r:embed="rId2" name="Ernesto Cortazar - leaves_in_the_wind.wav"/>
          </p:stSnd>
        </p:sndAc>
      </p:transition>
    </mc:Choice>
    <mc:Fallback>
      <p:transition advTm="5000">
        <p:checker/>
        <p:sndAc>
          <p:stSnd loop="1">
            <p:snd r:embed="rId2" name="Ernesto Cortazar - leaves_in_the_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920621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almas conturbadas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um aprendizado diário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almas afins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nos ajudara conduzir o destino</a:t>
            </a:r>
          </a:p>
        </p:txBody>
      </p:sp>
    </p:spTree>
    <p:extLst>
      <p:ext uri="{BB962C8B-B14F-4D97-AF65-F5344CB8AC3E}">
        <p14:creationId xmlns:p14="http://schemas.microsoft.com/office/powerpoint/2010/main" val="34511066"/>
      </p:ext>
    </p:extLst>
  </p:cSld>
  <p:clrMapOvr>
    <a:masterClrMapping/>
  </p:clrMapOvr>
  <p:transition spd="med" advTm="3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428179"/>
            <a:ext cx="4572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sustentabilidade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guiarmos pelas veredas da vida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relações interpessoais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despertar nossa essência de vida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9866947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92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1560" y="181958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da corrente do bem querer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aprendermos lições de amor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personalidades diferentes (alma)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confrontar e aprender com as diferenças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5372242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971600" y="428179"/>
            <a:ext cx="78488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conflitos e dores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ensinar a superação e valores da fé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luz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iluminar a humanidade (inconsciente coletivo)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2964763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91565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2996952"/>
            <a:ext cx="66784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fraternidade</a:t>
            </a:r>
          </a:p>
          <a:p>
            <a:endParaRPr lang="pt-BR" dirty="0"/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consolidar os laços de amor e perdão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trabalho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renovar cada missão e a prosperidade</a:t>
            </a:r>
          </a:p>
        </p:txBody>
      </p:sp>
    </p:spTree>
    <p:extLst>
      <p:ext uri="{BB962C8B-B14F-4D97-AF65-F5344CB8AC3E}">
        <p14:creationId xmlns:p14="http://schemas.microsoft.com/office/powerpoint/2010/main" val="3679201244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404664"/>
            <a:ext cx="74168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Família, entrelaçamento de alegrias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confortar todas as mazelas e tristezas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Família, entrelaçamento de desprendimento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se aliar nos momentos difíceis</a:t>
            </a:r>
          </a:p>
        </p:txBody>
      </p:sp>
    </p:spTree>
    <p:extLst>
      <p:ext uri="{BB962C8B-B14F-4D97-AF65-F5344CB8AC3E}">
        <p14:creationId xmlns:p14="http://schemas.microsoft.com/office/powerpoint/2010/main" val="1772832301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022" y="-75326"/>
            <a:ext cx="9144000" cy="6940045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6022" y="0"/>
            <a:ext cx="686402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Família, entrelaçamento de humildade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encontrar conforto e solidariedade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amor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receber, mas também dar e retribuir</a:t>
            </a:r>
            <a:endParaRPr lang="pt-BR" dirty="0">
              <a:ln w="6600">
                <a:solidFill>
                  <a:srgbClr val="FF9933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784042590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2" y="-99392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764704"/>
            <a:ext cx="82809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Família, entrelaçamento de almas unidas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construir um mundo novo e melhor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amor e esperança 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sempre o novo criar, cortar a ponte do passado </a:t>
            </a:r>
          </a:p>
        </p:txBody>
      </p:sp>
    </p:spTree>
    <p:extLst>
      <p:ext uri="{BB962C8B-B14F-4D97-AF65-F5344CB8AC3E}">
        <p14:creationId xmlns:p14="http://schemas.microsoft.com/office/powerpoint/2010/main" val="883647038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63"/>
          <a:stretch/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428179"/>
            <a:ext cx="84249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sentimentos puros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encontrar no lar o porto seguro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vinculo abençoado pelo Cósmico (DEUS)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Cada uma no seu conceito e escolha da religião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7086896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2852936"/>
            <a:ext cx="82089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único bem que temos de verdade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preencher perdas e solidão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compreensão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ajudar nas crises existenciais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46628529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9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5536" y="2060848"/>
            <a:ext cx="8352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Quem constrói uma família tem um tesouro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Quem tem pais tem grande riqueza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Até de grande valor quem representa este papel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Tem vida, luz e amor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valor é infinito pois vai além da eternidade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9077488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217378" cy="715178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3378" y="-64264"/>
            <a:ext cx="8531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Família; entrelaçamento de vidas afins ou não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evoluirmos e cumprir o papel do existir no mundo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Famílias; entrelaçamento de flores da alma variados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embelezar o jardim da alma, mundo circundante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engrandecer o Universo Cósmico do Criador</a:t>
            </a:r>
          </a:p>
        </p:txBody>
      </p:sp>
    </p:spTree>
    <p:extLst>
      <p:ext uri="{BB962C8B-B14F-4D97-AF65-F5344CB8AC3E}">
        <p14:creationId xmlns:p14="http://schemas.microsoft.com/office/powerpoint/2010/main" val="1355279402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9333" y="0"/>
            <a:ext cx="9313333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9334" y="0"/>
            <a:ext cx="9313333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920621"/>
            <a:ext cx="83529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ensinar a Ser Amor e Paz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é a finalidade de ser humano e habitar este planeta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Paraiso de encantos mil</a:t>
            </a:r>
          </a:p>
          <a:p>
            <a:endParaRPr lang="pt-BR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alguns ainda teimam em matar e destruir....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3019593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9" y="0"/>
            <a:ext cx="9144000" cy="695739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259632" y="2015472"/>
            <a:ext cx="7272808" cy="4275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Família é diamante que lapida a alma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Autor: Norma Aparecida Silveira de Moraes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</a:t>
            </a:r>
            <a:r>
              <a:rPr lang="en-US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Leaves in the Wind </a:t>
            </a:r>
            <a:r>
              <a:rPr lang="en-US" sz="2000" b="1" dirty="0" smtClean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(ERNESTO </a:t>
            </a:r>
            <a:r>
              <a:rPr lang="en-US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CORTAZAR)</a:t>
            </a:r>
            <a:endParaRPr lang="pt-BR" sz="2000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</a:t>
            </a:r>
            <a:r>
              <a:rPr lang="pt-BR" sz="2000" b="1" u="sng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www.sergrasan.com/doroteiagomesslides</a:t>
            </a:r>
            <a:endParaRPr lang="pt-BR" sz="2000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pt-BR" sz="2000" b="1" u="sng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www.sergrasan.com/normasilveiramoraesslides</a:t>
            </a:r>
            <a:endParaRPr lang="pt-BR" sz="2000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u="sng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doroteiagomes06@gmail.com</a:t>
            </a:r>
            <a:endParaRPr lang="pt-BR" sz="2000" b="1" dirty="0">
              <a:ln w="6600">
                <a:solidFill>
                  <a:srgbClr val="FF9933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rgbClr val="FF9933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psico.normam@gmail.com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ln>
                  <a:solidFill>
                    <a:srgbClr val="FF9933"/>
                  </a:solidFill>
                </a:ln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ln>
                <a:solidFill>
                  <a:srgbClr val="FF9933"/>
                </a:solidFill>
              </a:ln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481796"/>
      </p:ext>
    </p:extLst>
  </p:cSld>
  <p:clrMapOvr>
    <a:masterClrMapping/>
  </p:clrMapOvr>
  <p:transition spd="med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Standaardontwerp">
  <a:themeElements>
    <a:clrScheme name="Standaardontwerp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CC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01600" cap="flat" cmpd="tri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01600" cap="flat" cmpd="tri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anose="03010101010201010101" pitchFamily="66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CC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Família diamante que lapida a alma</Template>
  <TotalTime>23</TotalTime>
  <Words>425</Words>
  <Application>Microsoft Office PowerPoint</Application>
  <PresentationFormat>Apresentação na tela (4:3)</PresentationFormat>
  <Paragraphs>110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Monotype Corsiva</vt:lpstr>
      <vt:lpstr>Times New Roman</vt:lpstr>
      <vt:lpstr>Standaardontwerp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2013-09-11T23:19:45Z</dcterms:created>
  <dcterms:modified xsi:type="dcterms:W3CDTF">2013-09-11T23:42:48Z</dcterms:modified>
  <cp:category>REFLEXÃO</cp:category>
</cp:coreProperties>
</file>