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8" r:id="rId4"/>
    <p:sldId id="265" r:id="rId5"/>
    <p:sldId id="259" r:id="rId6"/>
    <p:sldId id="261" r:id="rId7"/>
    <p:sldId id="262" r:id="rId8"/>
    <p:sldId id="263" r:id="rId9"/>
    <p:sldId id="266" r:id="rId10"/>
    <p:sldId id="264" r:id="rId11"/>
    <p:sldId id="257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8773-1AFE-4D7B-AC7A-682B55CA4CFE}" type="datetimeFigureOut">
              <a:rPr lang="pt-BR" smtClean="0"/>
              <a:t>12/02/2016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55D15-4CD0-46D2-8F55-6644438D5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0541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8773-1AFE-4D7B-AC7A-682B55CA4CFE}" type="datetimeFigureOut">
              <a:rPr lang="pt-BR" smtClean="0"/>
              <a:t>12/02/2016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55D15-4CD0-46D2-8F55-6644438D5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5063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8773-1AFE-4D7B-AC7A-682B55CA4CFE}" type="datetimeFigureOut">
              <a:rPr lang="pt-BR" smtClean="0"/>
              <a:t>12/02/2016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55D15-4CD0-46D2-8F55-6644438D5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464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8773-1AFE-4D7B-AC7A-682B55CA4CFE}" type="datetimeFigureOut">
              <a:rPr lang="pt-BR" smtClean="0"/>
              <a:t>12/02/2016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55D15-4CD0-46D2-8F55-6644438D5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9899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8773-1AFE-4D7B-AC7A-682B55CA4CFE}" type="datetimeFigureOut">
              <a:rPr lang="pt-BR" smtClean="0"/>
              <a:t>12/02/2016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55D15-4CD0-46D2-8F55-6644438D5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9972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8773-1AFE-4D7B-AC7A-682B55CA4CFE}" type="datetimeFigureOut">
              <a:rPr lang="pt-BR" smtClean="0"/>
              <a:t>12/02/2016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55D15-4CD0-46D2-8F55-6644438D5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6715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8773-1AFE-4D7B-AC7A-682B55CA4CFE}" type="datetimeFigureOut">
              <a:rPr lang="pt-BR" smtClean="0"/>
              <a:t>12/02/2016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55D15-4CD0-46D2-8F55-6644438D5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7124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8773-1AFE-4D7B-AC7A-682B55CA4CFE}" type="datetimeFigureOut">
              <a:rPr lang="pt-BR" smtClean="0"/>
              <a:t>12/02/2016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55D15-4CD0-46D2-8F55-6644438D5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4354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8773-1AFE-4D7B-AC7A-682B55CA4CFE}" type="datetimeFigureOut">
              <a:rPr lang="pt-BR" smtClean="0"/>
              <a:t>12/02/2016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55D15-4CD0-46D2-8F55-6644438D5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342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8773-1AFE-4D7B-AC7A-682B55CA4CFE}" type="datetimeFigureOut">
              <a:rPr lang="pt-BR" smtClean="0"/>
              <a:t>12/02/2016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55D15-4CD0-46D2-8F55-6644438D5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1388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8773-1AFE-4D7B-AC7A-682B55CA4CFE}" type="datetimeFigureOut">
              <a:rPr lang="pt-BR" smtClean="0"/>
              <a:t>12/02/2016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55D15-4CD0-46D2-8F55-6644438D5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2761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E8773-1AFE-4D7B-AC7A-682B55CA4CFE}" type="datetimeFigureOut">
              <a:rPr lang="pt-BR" smtClean="0"/>
              <a:t>12/02/2016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55D15-4CD0-46D2-8F55-6644438D5E6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6199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rush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3"/>
            <a:ext cx="9144000" cy="705196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09600" y="124691"/>
            <a:ext cx="8866909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Viver é tão bom...</a:t>
            </a:r>
          </a:p>
          <a:p>
            <a:pPr algn="ctr"/>
            <a:endParaRPr lang="pt-BR" sz="8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Poesia de</a:t>
            </a:r>
          </a:p>
          <a:p>
            <a:pPr algn="ctr"/>
            <a:r>
              <a:rPr lang="pt-BR" sz="4000" b="1" dirty="0" smtClean="0"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4000" b="1" dirty="0">
              <a:solidFill>
                <a:srgbClr val="FF0066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6000" b="1" dirty="0" smtClean="0"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</a:t>
            </a:r>
            <a:endParaRPr lang="pt-BR" sz="6000" b="1" dirty="0" smtClean="0">
              <a:solidFill>
                <a:srgbClr val="FF0066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Silveira Moraes Slides</a:t>
            </a:r>
            <a:endParaRPr lang="pt-BR" sz="4000" b="1" dirty="0">
              <a:solidFill>
                <a:srgbClr val="FF0066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7841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crush"/>
        <p:sndAc>
          <p:stSnd loop="1">
            <p:snd r:embed="rId2" name="Ivete Sangalo - Se Eu Não Te Amasse Tanto Assim.wav"/>
          </p:stSnd>
        </p:sndAc>
      </p:transition>
    </mc:Choice>
    <mc:Fallback>
      <p:transition spd="slow" advClick="0" advTm="15000">
        <p:fade/>
        <p:sndAc>
          <p:stSnd loop="1">
            <p:snd r:embed="rId2" name="Ivete Sangalo - Se Eu Não Te Amasse Tanto Assi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1025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18655"/>
            <a:ext cx="86452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Viver é tão bom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O quanto a gente tem reclamado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 tudo, sempre na insatisfação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Mas a vida também tem cobrado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Mesmo assim temos compensação</a:t>
            </a:r>
          </a:p>
        </p:txBody>
      </p:sp>
    </p:spTree>
    <p:extLst>
      <p:ext uri="{BB962C8B-B14F-4D97-AF65-F5344CB8AC3E}">
        <p14:creationId xmlns:p14="http://schemas.microsoft.com/office/powerpoint/2010/main" val="3124082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ractur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365672" cy="71766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60218"/>
            <a:ext cx="85759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Amar é tão bom, e traz felicidade</a:t>
            </a:r>
            <a:endParaRPr lang="pt-BR" sz="4000" dirty="0">
              <a:solidFill>
                <a:srgbClr val="FF0066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Nesta vida tão bela, mas conturbada</a:t>
            </a:r>
            <a:endParaRPr lang="pt-BR" sz="4000" dirty="0">
              <a:solidFill>
                <a:srgbClr val="FF0066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Precisamos contar com a oportunidade</a:t>
            </a:r>
            <a:endParaRPr lang="pt-BR" sz="4000" dirty="0">
              <a:solidFill>
                <a:srgbClr val="FF0066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aparece, na possibilidade dada</a:t>
            </a:r>
            <a:endParaRPr lang="pt-BR" sz="4000" dirty="0">
              <a:solidFill>
                <a:srgbClr val="FF0066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4000" dirty="0">
              <a:solidFill>
                <a:srgbClr val="FF0066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6277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5000">
        <p:dissolve/>
      </p:transition>
    </mc:Choice>
    <mc:Fallback>
      <p:transition spd="slow" advClick="0" advTm="1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818" y="-138544"/>
            <a:ext cx="9351818" cy="725978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8672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Viver é sentir bem a cada emoção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buscar tantos sonhos se realizar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Ter resiliência para resolver a questão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a vida cada dia nos apresentar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157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77091"/>
            <a:ext cx="87006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Viver bem é buscar no sorriso a paz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Ter a liberdade de cada pensamento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Navegar no sentimento, ser capaz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saber que a vida é um presente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8422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5000">
        <p15:prstTrans prst="peelOff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235527"/>
            <a:ext cx="83958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Viver bem, é buscar na fé a esperança</a:t>
            </a:r>
            <a:endParaRPr lang="pt-BR" sz="36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que se </a:t>
            </a:r>
            <a:r>
              <a:rPr lang="pt-BR" sz="3600" b="1" dirty="0" smtClean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possa </a:t>
            </a:r>
            <a:r>
              <a:rPr lang="pt-BR" sz="36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conflitos vencer</a:t>
            </a:r>
            <a:endParaRPr lang="pt-BR" sz="36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Crer que vale a pena ter temperança</a:t>
            </a:r>
            <a:endParaRPr lang="pt-BR" sz="36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vida dá quilo que faz por merecer</a:t>
            </a:r>
            <a:endParaRPr lang="pt-BR" sz="36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8000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ractur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70381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360218"/>
            <a:ext cx="8714508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</a:t>
            </a:r>
            <a:endParaRPr lang="pt-BR" dirty="0"/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Viver bem é não </a:t>
            </a:r>
            <a:r>
              <a:rPr lang="pt-BR" sz="4000" b="1" dirty="0" smtClean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deixar </a:t>
            </a:r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sonhar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Vale a pena um bom caminho seguir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Apostando que boa sorte, vem facilitar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é melhor construir que destruir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751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9144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0"/>
            <a:ext cx="85344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Viver então, </a:t>
            </a:r>
            <a:r>
              <a:rPr lang="pt-BR" sz="4000" b="1" dirty="0" smtClean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cultivar </a:t>
            </a:r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imaginação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Buscar solução </a:t>
            </a:r>
            <a:r>
              <a:rPr lang="pt-BR" sz="36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cada criatividade</a:t>
            </a:r>
            <a:endParaRPr lang="pt-BR" sz="36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quem sabe viver, vive de emoção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Estar vivo é uma benção da divindade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40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406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5000">
        <p:dissolve/>
      </p:transition>
    </mc:Choice>
    <mc:Fallback>
      <p:transition spd="slow" advClick="0" advTm="1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434944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415636"/>
            <a:ext cx="88946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VIVER BEM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DEIXAR-SE GUIAR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PELAS MÃOS DE DEUS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TUDO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PODEMOS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NAQUELE</a:t>
            </a: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NOS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FORTALECE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  <a:p>
            <a:pPr algn="ctr"/>
            <a:r>
              <a:rPr lang="pt-BR" sz="3600" b="1" dirty="0">
                <a:solidFill>
                  <a:srgbClr val="FF0066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600" dirty="0">
              <a:solidFill>
                <a:srgbClr val="FF0066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8262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ractur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9310254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04800"/>
            <a:ext cx="847898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Só para contemplar</a:t>
            </a:r>
          </a:p>
          <a:p>
            <a:pPr algn="ctr"/>
            <a:r>
              <a:rPr lang="pt-BR" sz="6000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Buscar Deus... </a:t>
            </a:r>
          </a:p>
          <a:p>
            <a:pPr algn="ctr"/>
            <a:r>
              <a:rPr lang="pt-BR" sz="6000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entrar dentro de si mesmo...</a:t>
            </a:r>
          </a:p>
          <a:p>
            <a:pPr algn="ctr"/>
            <a:endParaRPr lang="pt-BR" sz="60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7899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93964"/>
            <a:ext cx="8492836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C000"/>
                </a:solidFill>
              </a:rPr>
              <a:t>POESIA E FORMATAÇÃO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</a:rPr>
              <a:t>IMAGENS DO GOOGLE E LUZIETA AIRES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</a:rPr>
              <a:t>MÚSICA</a:t>
            </a:r>
          </a:p>
          <a:p>
            <a:pPr algn="ctr"/>
            <a:endParaRPr lang="pt-BR" sz="4000" b="1" dirty="0">
              <a:solidFill>
                <a:srgbClr val="FFC0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C000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hlinkClick r:id="rId3"/>
              </a:rPr>
              <a:t>www.normasilveiramoraes.</a:t>
            </a: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hlinkClick r:id="rId3"/>
              </a:rPr>
              <a:t>recantodasletras.com.br</a:t>
            </a:r>
            <a:endParaRPr lang="pt-BR" sz="4000" b="1" dirty="0" smtClean="0">
              <a:solidFill>
                <a:srgbClr val="FFC0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C000"/>
                </a:solidFill>
                <a:hlinkClick r:id="rId4"/>
              </a:rPr>
              <a:t>www.sergrasan.com</a:t>
            </a:r>
            <a:endParaRPr lang="pt-BR" sz="4000" b="1" dirty="0" smtClean="0">
              <a:solidFill>
                <a:srgbClr val="FFC000"/>
              </a:solidFill>
            </a:endParaRPr>
          </a:p>
          <a:p>
            <a:pPr algn="ctr"/>
            <a:endParaRPr lang="pt-BR" sz="4000" b="1" dirty="0" smtClean="0">
              <a:solidFill>
                <a:srgbClr val="FFC000"/>
              </a:solidFill>
            </a:endParaRPr>
          </a:p>
          <a:p>
            <a:endParaRPr lang="pt-BR" sz="3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725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230</Words>
  <Application>Microsoft Office PowerPoint</Application>
  <PresentationFormat>Apresentação na tela (4:3)</PresentationFormat>
  <Paragraphs>60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19</cp:revision>
  <dcterms:created xsi:type="dcterms:W3CDTF">2016-02-12T18:43:49Z</dcterms:created>
  <dcterms:modified xsi:type="dcterms:W3CDTF">2016-02-12T19:40:25Z</dcterms:modified>
</cp:coreProperties>
</file>