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7" r:id="rId4"/>
    <p:sldId id="262" r:id="rId5"/>
    <p:sldId id="263" r:id="rId6"/>
    <p:sldId id="264" r:id="rId7"/>
    <p:sldId id="276" r:id="rId8"/>
    <p:sldId id="265" r:id="rId9"/>
    <p:sldId id="269" r:id="rId10"/>
    <p:sldId id="270" r:id="rId11"/>
    <p:sldId id="271" r:id="rId12"/>
    <p:sldId id="272" r:id="rId13"/>
    <p:sldId id="267" r:id="rId14"/>
    <p:sldId id="268" r:id="rId15"/>
    <p:sldId id="273" r:id="rId16"/>
    <p:sldId id="274" r:id="rId17"/>
    <p:sldId id="275" r:id="rId18"/>
    <p:sldId id="261" r:id="rId19"/>
    <p:sldId id="259" r:id="rId20"/>
    <p:sldId id="266" r:id="rId21"/>
    <p:sldId id="258" r:id="rId22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1" autoAdjust="0"/>
    <p:restoredTop sz="94660"/>
  </p:normalViewPr>
  <p:slideViewPr>
    <p:cSldViewPr snapToGrid="0">
      <p:cViewPr varScale="1">
        <p:scale>
          <a:sx n="38" d="100"/>
          <a:sy n="38" d="100"/>
        </p:scale>
        <p:origin x="72" y="41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6D5283-A167-4905-A438-0140560DFE2D}" type="datetimeFigureOut">
              <a:rPr lang="pt-BR" smtClean="0"/>
              <a:t>18/01/2014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DBF88-37BA-4D2E-B632-A1236E71D4B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43850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0000" advClick="0" advTm="12000">
        <p15:prstTrans prst="peelOff"/>
      </p:transition>
    </mc:Choice>
    <mc:Fallback xmlns="">
      <p:transition spd="slow" advClick="0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6D5283-A167-4905-A438-0140560DFE2D}" type="datetimeFigureOut">
              <a:rPr lang="pt-BR" smtClean="0"/>
              <a:t>18/01/2014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DBF88-37BA-4D2E-B632-A1236E71D4B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164044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0000" advClick="0" advTm="12000">
        <p15:prstTrans prst="peelOff"/>
      </p:transition>
    </mc:Choice>
    <mc:Fallback xmlns="">
      <p:transition spd="slow" advClick="0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6D5283-A167-4905-A438-0140560DFE2D}" type="datetimeFigureOut">
              <a:rPr lang="pt-BR" smtClean="0"/>
              <a:t>18/01/2014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DBF88-37BA-4D2E-B632-A1236E71D4B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668204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0000" advClick="0" advTm="12000">
        <p15:prstTrans prst="peelOff"/>
      </p:transition>
    </mc:Choice>
    <mc:Fallback xmlns="">
      <p:transition spd="slow" advClick="0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6D5283-A167-4905-A438-0140560DFE2D}" type="datetimeFigureOut">
              <a:rPr lang="pt-BR" smtClean="0"/>
              <a:t>18/01/2014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DBF88-37BA-4D2E-B632-A1236E71D4B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281803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0000" advClick="0" advTm="12000">
        <p15:prstTrans prst="peelOff"/>
      </p:transition>
    </mc:Choice>
    <mc:Fallback xmlns="">
      <p:transition spd="slow" advClick="0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6D5283-A167-4905-A438-0140560DFE2D}" type="datetimeFigureOut">
              <a:rPr lang="pt-BR" smtClean="0"/>
              <a:t>18/01/2014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DBF88-37BA-4D2E-B632-A1236E71D4B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766626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0000" advClick="0" advTm="12000">
        <p15:prstTrans prst="peelOff"/>
      </p:transition>
    </mc:Choice>
    <mc:Fallback xmlns="">
      <p:transition spd="slow" advClick="0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6D5283-A167-4905-A438-0140560DFE2D}" type="datetimeFigureOut">
              <a:rPr lang="pt-BR" smtClean="0"/>
              <a:t>18/01/2014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DBF88-37BA-4D2E-B632-A1236E71D4B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839365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0000" advClick="0" advTm="12000">
        <p15:prstTrans prst="peelOff"/>
      </p:transition>
    </mc:Choice>
    <mc:Fallback xmlns="">
      <p:transition spd="slow" advClick="0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6D5283-A167-4905-A438-0140560DFE2D}" type="datetimeFigureOut">
              <a:rPr lang="pt-BR" smtClean="0"/>
              <a:t>18/01/2014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DBF88-37BA-4D2E-B632-A1236E71D4B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293971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0000" advClick="0" advTm="12000">
        <p15:prstTrans prst="peelOff"/>
      </p:transition>
    </mc:Choice>
    <mc:Fallback xmlns="">
      <p:transition spd="slow" advClick="0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6D5283-A167-4905-A438-0140560DFE2D}" type="datetimeFigureOut">
              <a:rPr lang="pt-BR" smtClean="0"/>
              <a:t>18/01/2014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DBF88-37BA-4D2E-B632-A1236E71D4B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498589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0000" advClick="0" advTm="12000">
        <p15:prstTrans prst="peelOff"/>
      </p:transition>
    </mc:Choice>
    <mc:Fallback xmlns="">
      <p:transition spd="slow" advClick="0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6D5283-A167-4905-A438-0140560DFE2D}" type="datetimeFigureOut">
              <a:rPr lang="pt-BR" smtClean="0"/>
              <a:t>18/01/2014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DBF88-37BA-4D2E-B632-A1236E71D4B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504225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0000" advClick="0" advTm="12000">
        <p15:prstTrans prst="peelOff"/>
      </p:transition>
    </mc:Choice>
    <mc:Fallback xmlns="">
      <p:transition spd="slow" advClick="0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6D5283-A167-4905-A438-0140560DFE2D}" type="datetimeFigureOut">
              <a:rPr lang="pt-BR" smtClean="0"/>
              <a:t>18/01/2014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DBF88-37BA-4D2E-B632-A1236E71D4B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035865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0000" advClick="0" advTm="12000">
        <p15:prstTrans prst="peelOff"/>
      </p:transition>
    </mc:Choice>
    <mc:Fallback xmlns="">
      <p:transition spd="slow" advClick="0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6D5283-A167-4905-A438-0140560DFE2D}" type="datetimeFigureOut">
              <a:rPr lang="pt-BR" smtClean="0"/>
              <a:t>18/01/2014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DBF88-37BA-4D2E-B632-A1236E71D4B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483199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0000" advClick="0" advTm="12000">
        <p15:prstTrans prst="peelOff"/>
      </p:transition>
    </mc:Choice>
    <mc:Fallback xmlns="">
      <p:transition spd="slow" advClick="0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6D5283-A167-4905-A438-0140560DFE2D}" type="datetimeFigureOut">
              <a:rPr lang="pt-BR" smtClean="0"/>
              <a:t>18/01/2014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FDBF88-37BA-4D2E-B632-A1236E71D4B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090229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0000" advClick="0" advTm="12000">
        <p15:prstTrans prst="peelOff"/>
      </p:transition>
    </mc:Choice>
    <mc:Fallback xmlns="">
      <p:transition spd="slow" advClick="0" advTm="12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hyperlink" Target="http://www.sergrasan.com/normasilveiramoraesslides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ormasilveiramoraes.recantodasletras.com.br/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rgrasan.com/normasilveiramoraesslides" TargetMode="Externa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346364" y="332509"/>
            <a:ext cx="11665527" cy="6924973"/>
          </a:xfrm>
          <a:prstGeom prst="rect">
            <a:avLst/>
          </a:prstGeom>
          <a:noFill/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pt-BR" sz="9600" b="1" dirty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Se não fosse o AMOR...</a:t>
            </a:r>
          </a:p>
          <a:p>
            <a:pPr algn="ctr"/>
            <a:r>
              <a:rPr lang="pt-BR" sz="72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Autoria e formatação:</a:t>
            </a:r>
          </a:p>
          <a:p>
            <a:pPr algn="ctr"/>
            <a:r>
              <a:rPr lang="pt-BR" sz="72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 </a:t>
            </a:r>
            <a:r>
              <a:rPr lang="pt-BR" sz="60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Norma Aparecida Silveira de Moraes</a:t>
            </a:r>
          </a:p>
          <a:p>
            <a:pPr algn="ctr"/>
            <a:r>
              <a:rPr lang="pt-BR" sz="7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  <a:hlinkClick r:id="rId4"/>
              </a:rPr>
              <a:t>www.sergrasan.com/</a:t>
            </a:r>
          </a:p>
          <a:p>
            <a:pPr algn="ctr"/>
            <a:r>
              <a:rPr lang="pt-BR" sz="7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  <a:hlinkClick r:id="rId4"/>
              </a:rPr>
              <a:t>normasilveiramoraesslides</a:t>
            </a:r>
            <a:endParaRPr lang="pt-BR" sz="72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pPr algn="ctr"/>
            <a:endParaRPr lang="pt-BR" sz="60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08832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0000" advClick="0" advTm="11000">
        <p15:prstTrans prst="peelOff"/>
        <p:sndAc>
          <p:stSnd loop="1">
            <p:snd r:embed="rId2" name="09 - Ernesto Cortazar - River Of Dreams.wav"/>
          </p:stSnd>
        </p:sndAc>
      </p:transition>
    </mc:Choice>
    <mc:Fallback xmlns="">
      <p:transition spd="slow" advClick="0" advTm="11000">
        <p:fade/>
        <p:sndAc>
          <p:stSnd loop="1">
            <p:snd r:embed="rId5" name="09 - Ernesto Cortazar - River Of Dream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01782" y="415636"/>
            <a:ext cx="1126374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Se não fosse o amor...</a:t>
            </a:r>
          </a:p>
          <a:p>
            <a:r>
              <a:rPr lang="pt-BR" sz="4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Para que serviria tanta diversidade, beleza, magia...</a:t>
            </a:r>
          </a:p>
          <a:p>
            <a:r>
              <a:rPr lang="pt-BR" sz="4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Tanto gostar, ser, ter, COMPARTILHAR harmonia</a:t>
            </a:r>
          </a:p>
          <a:p>
            <a:r>
              <a:rPr lang="pt-BR" sz="40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T</a:t>
            </a:r>
            <a:r>
              <a:rPr lang="pt-BR" sz="4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anto existir neste mundo circundante...</a:t>
            </a:r>
            <a:endParaRPr lang="pt-BR" sz="4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67600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0000" advClick="0" advTm="12000">
        <p15:prstTrans prst="peelOff"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82691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65018" y="498764"/>
            <a:ext cx="11457709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Se não fosse o AMOR</a:t>
            </a:r>
          </a:p>
          <a:p>
            <a:r>
              <a:rPr lang="pt-BR" sz="4400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O silencio não teria resposta</a:t>
            </a:r>
          </a:p>
          <a:p>
            <a:r>
              <a:rPr lang="pt-BR" sz="4400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A lágrima faria eco na dor</a:t>
            </a:r>
          </a:p>
          <a:p>
            <a:r>
              <a:rPr lang="pt-BR" sz="4400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Não haveria o sorriso a mostra</a:t>
            </a:r>
          </a:p>
        </p:txBody>
      </p:sp>
    </p:spTree>
    <p:extLst>
      <p:ext uri="{BB962C8B-B14F-4D97-AF65-F5344CB8AC3E}">
        <p14:creationId xmlns:p14="http://schemas.microsoft.com/office/powerpoint/2010/main" val="13546407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0000" advClick="0" advTm="12000">
        <p15:prstTrans prst="peelOff"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63236" y="346364"/>
            <a:ext cx="11610109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Se não fosse o AMOR</a:t>
            </a:r>
          </a:p>
          <a:p>
            <a:r>
              <a:rPr lang="pt-BR" sz="4000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A mágoa ficaria sem perdão</a:t>
            </a:r>
          </a:p>
          <a:p>
            <a:r>
              <a:rPr lang="pt-BR" sz="4000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O soluço se perderia no rancor</a:t>
            </a:r>
          </a:p>
          <a:p>
            <a:r>
              <a:rPr lang="pt-BR" sz="4000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 ac correntes do ódio no coração</a:t>
            </a:r>
          </a:p>
        </p:txBody>
      </p:sp>
    </p:spTree>
    <p:extLst>
      <p:ext uri="{BB962C8B-B14F-4D97-AF65-F5344CB8AC3E}">
        <p14:creationId xmlns:p14="http://schemas.microsoft.com/office/powerpoint/2010/main" val="41171030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0000" advClick="0" advTm="12000">
        <p15:prstTrans prst="peelOff"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87927" y="401782"/>
            <a:ext cx="1152698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Se não fosse o AMOR</a:t>
            </a:r>
          </a:p>
          <a:p>
            <a:r>
              <a:rPr lang="pt-BR" sz="4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A guerra não teria fim</a:t>
            </a:r>
          </a:p>
          <a:p>
            <a:r>
              <a:rPr lang="pt-BR" sz="4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A busca não teria resposta</a:t>
            </a:r>
          </a:p>
          <a:p>
            <a:r>
              <a:rPr lang="pt-BR" sz="4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O mundo seria um caos enfim</a:t>
            </a:r>
          </a:p>
        </p:txBody>
      </p:sp>
    </p:spTree>
    <p:extLst>
      <p:ext uri="{BB962C8B-B14F-4D97-AF65-F5344CB8AC3E}">
        <p14:creationId xmlns:p14="http://schemas.microsoft.com/office/powerpoint/2010/main" val="14862388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0000" advClick="0" advTm="12000">
        <p15:prstTrans prst="peelOff"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88982" cy="7093527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74073" y="318655"/>
            <a:ext cx="114300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Se não fosse o AMOR</a:t>
            </a:r>
          </a:p>
          <a:p>
            <a:r>
              <a:rPr lang="pt-BR" sz="4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A vida não teria magia</a:t>
            </a:r>
          </a:p>
          <a:p>
            <a:r>
              <a:rPr lang="pt-BR" sz="4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O existir não teria motivo</a:t>
            </a:r>
          </a:p>
          <a:p>
            <a:r>
              <a:rPr lang="pt-BR" sz="4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Não haveria nenhuma alegria</a:t>
            </a:r>
          </a:p>
        </p:txBody>
      </p:sp>
    </p:spTree>
    <p:extLst>
      <p:ext uri="{BB962C8B-B14F-4D97-AF65-F5344CB8AC3E}">
        <p14:creationId xmlns:p14="http://schemas.microsoft.com/office/powerpoint/2010/main" val="29112922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0000" advClick="0" advTm="12000">
        <p15:prstTrans prst="peelOff"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107382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51164" y="540327"/>
            <a:ext cx="11000509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Se não fosse o AMOR</a:t>
            </a:r>
          </a:p>
          <a:p>
            <a:r>
              <a:rPr lang="pt-BR" sz="4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Não haveria um novo futuro</a:t>
            </a:r>
          </a:p>
          <a:p>
            <a:r>
              <a:rPr lang="pt-BR" sz="4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Ninguém teria consideração</a:t>
            </a:r>
          </a:p>
          <a:p>
            <a:r>
              <a:rPr lang="pt-BR" sz="4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Só haveria deserto e muro</a:t>
            </a:r>
          </a:p>
        </p:txBody>
      </p:sp>
    </p:spTree>
    <p:extLst>
      <p:ext uri="{BB962C8B-B14F-4D97-AF65-F5344CB8AC3E}">
        <p14:creationId xmlns:p14="http://schemas.microsoft.com/office/powerpoint/2010/main" val="5353599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0000" advClick="0" advTm="12000">
        <p15:prstTrans prst="peelOff"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80109"/>
            <a:ext cx="12191999" cy="703810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00222" y="343447"/>
            <a:ext cx="1126374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Se não fosse o AMOR</a:t>
            </a:r>
          </a:p>
          <a:p>
            <a:r>
              <a:rPr lang="pt-BR" sz="4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Não haveria nenhuma união</a:t>
            </a:r>
          </a:p>
          <a:p>
            <a:r>
              <a:rPr lang="pt-BR" sz="4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Cada um em sua individualidade</a:t>
            </a:r>
          </a:p>
          <a:p>
            <a:r>
              <a:rPr lang="pt-BR" sz="4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Não haveria comunhão</a:t>
            </a:r>
          </a:p>
        </p:txBody>
      </p:sp>
    </p:spTree>
    <p:extLst>
      <p:ext uri="{BB962C8B-B14F-4D97-AF65-F5344CB8AC3E}">
        <p14:creationId xmlns:p14="http://schemas.microsoft.com/office/powerpoint/2010/main" val="22986729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0000" advClick="0" advTm="12000">
        <p15:prstTrans prst="peelOff"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48145" y="429491"/>
            <a:ext cx="111252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Se não fosse o AMOR</a:t>
            </a:r>
          </a:p>
          <a:p>
            <a:r>
              <a:rPr lang="pt-BR" sz="4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Só haveria ingratidão</a:t>
            </a:r>
          </a:p>
          <a:p>
            <a:r>
              <a:rPr lang="pt-BR" sz="4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Muito egoísmo em cada um</a:t>
            </a:r>
          </a:p>
          <a:p>
            <a:r>
              <a:rPr lang="pt-BR" sz="4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Não haveria gratidão</a:t>
            </a:r>
          </a:p>
        </p:txBody>
      </p:sp>
    </p:spTree>
    <p:extLst>
      <p:ext uri="{BB962C8B-B14F-4D97-AF65-F5344CB8AC3E}">
        <p14:creationId xmlns:p14="http://schemas.microsoft.com/office/powerpoint/2010/main" val="15249991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0000" advClick="0" advTm="12000">
        <p15:prstTrans prst="peelOff"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43345" y="332509"/>
            <a:ext cx="1124989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Se não fosse o AMOR</a:t>
            </a:r>
          </a:p>
          <a:p>
            <a:r>
              <a:rPr lang="pt-BR" sz="4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Cada um seguia seu caminho</a:t>
            </a:r>
          </a:p>
          <a:p>
            <a:r>
              <a:rPr lang="pt-BR" sz="4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Mais desencontros que encontros</a:t>
            </a:r>
          </a:p>
          <a:p>
            <a:r>
              <a:rPr lang="pt-BR" sz="4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Não haveria um belo ninho</a:t>
            </a:r>
          </a:p>
        </p:txBody>
      </p:sp>
    </p:spTree>
    <p:extLst>
      <p:ext uri="{BB962C8B-B14F-4D97-AF65-F5344CB8AC3E}">
        <p14:creationId xmlns:p14="http://schemas.microsoft.com/office/powerpoint/2010/main" val="34557780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0000" advClick="0" advTm="12000">
        <p15:prstTrans prst="peelOff"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38545"/>
            <a:ext cx="12192000" cy="699654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37309" y="263236"/>
            <a:ext cx="1129145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Se não fosse o AMOR </a:t>
            </a:r>
          </a:p>
          <a:p>
            <a:r>
              <a:rPr lang="pt-BR" sz="4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Não haveria a felicidade eterna</a:t>
            </a:r>
          </a:p>
          <a:p>
            <a:r>
              <a:rPr lang="pt-BR" sz="4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Que tanto pregam os poetas</a:t>
            </a:r>
          </a:p>
          <a:p>
            <a:r>
              <a:rPr lang="pt-BR" sz="4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A vida seria então um inferno</a:t>
            </a:r>
          </a:p>
        </p:txBody>
      </p:sp>
    </p:spTree>
    <p:extLst>
      <p:ext uri="{BB962C8B-B14F-4D97-AF65-F5344CB8AC3E}">
        <p14:creationId xmlns:p14="http://schemas.microsoft.com/office/powerpoint/2010/main" val="4185097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0000" advClick="0" advTm="12000">
        <p15:prstTrans prst="peelOff"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26473" y="332509"/>
            <a:ext cx="1126374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Se não fosse o AMOR</a:t>
            </a:r>
          </a:p>
          <a:p>
            <a:r>
              <a:rPr lang="pt-BR" sz="4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Não haveria filosofia</a:t>
            </a:r>
          </a:p>
          <a:p>
            <a:r>
              <a:rPr lang="pt-BR" sz="4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Cada um fazia sua lei</a:t>
            </a:r>
          </a:p>
          <a:p>
            <a:r>
              <a:rPr lang="pt-BR" sz="4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Na vida não teria sabedoria</a:t>
            </a:r>
          </a:p>
        </p:txBody>
      </p:sp>
    </p:spTree>
    <p:extLst>
      <p:ext uri="{BB962C8B-B14F-4D97-AF65-F5344CB8AC3E}">
        <p14:creationId xmlns:p14="http://schemas.microsoft.com/office/powerpoint/2010/main" val="25324438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0000" advClick="0" advTm="12000">
        <p15:prstTrans prst="peelOff"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54982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23455" y="498764"/>
            <a:ext cx="1095894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Se não fosse o AMOR</a:t>
            </a:r>
          </a:p>
          <a:p>
            <a:r>
              <a:rPr lang="pt-BR" sz="4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Não haveria a família enlace, união</a:t>
            </a:r>
          </a:p>
          <a:p>
            <a:r>
              <a:rPr lang="pt-BR" sz="4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Não teria razão de ser um casamento</a:t>
            </a:r>
          </a:p>
          <a:p>
            <a:r>
              <a:rPr lang="pt-BR" sz="4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Não teria o respeito humano na emoção </a:t>
            </a:r>
          </a:p>
        </p:txBody>
      </p:sp>
    </p:spTree>
    <p:extLst>
      <p:ext uri="{BB962C8B-B14F-4D97-AF65-F5344CB8AC3E}">
        <p14:creationId xmlns:p14="http://schemas.microsoft.com/office/powerpoint/2010/main" val="3942646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0000" advClick="0" advTm="12000">
        <p15:prstTrans prst="peelOff"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80109"/>
            <a:ext cx="12192000" cy="7038109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858982" y="360218"/>
            <a:ext cx="1079269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Se não fosse o AMOR</a:t>
            </a:r>
          </a:p>
          <a:p>
            <a:r>
              <a:rPr lang="pt-BR" sz="4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O ID falaria mais alto, inconsciente</a:t>
            </a:r>
          </a:p>
          <a:p>
            <a:r>
              <a:rPr lang="pt-BR" sz="4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O SUPER EGO dominaria</a:t>
            </a:r>
          </a:p>
          <a:p>
            <a:r>
              <a:rPr lang="pt-BR" sz="4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 não haveria o equilíbrio, consciente</a:t>
            </a:r>
          </a:p>
        </p:txBody>
      </p:sp>
    </p:spTree>
    <p:extLst>
      <p:ext uri="{BB962C8B-B14F-4D97-AF65-F5344CB8AC3E}">
        <p14:creationId xmlns:p14="http://schemas.microsoft.com/office/powerpoint/2010/main" val="13498354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0000" advClick="0" advTm="12000">
        <p15:prstTrans prst="peelOff"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66255"/>
            <a:ext cx="12192000" cy="702425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84909" y="193964"/>
            <a:ext cx="11346873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Se não fosse o AMOR</a:t>
            </a:r>
          </a:p>
          <a:p>
            <a:r>
              <a:rPr lang="pt-BR" sz="4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A verdade só teria um lado</a:t>
            </a:r>
          </a:p>
          <a:p>
            <a:r>
              <a:rPr lang="pt-BR" sz="4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Não haveria democracia</a:t>
            </a:r>
          </a:p>
          <a:p>
            <a:r>
              <a:rPr lang="pt-BR" sz="4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Haveria na repressão o confirmado</a:t>
            </a:r>
          </a:p>
          <a:p>
            <a:r>
              <a:rPr lang="pt-BR" b="1" dirty="0">
                <a:ln>
                  <a:solidFill>
                    <a:srgbClr val="FF0000"/>
                  </a:solidFill>
                </a:ln>
              </a:rPr>
              <a:t> </a:t>
            </a:r>
            <a:endParaRPr lang="pt-BR" dirty="0">
              <a:ln>
                <a:solidFill>
                  <a:srgbClr val="FF0000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6242017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0000" advClick="0" advTm="12000">
        <p15:prstTrans prst="peelOff"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1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74073" y="304800"/>
            <a:ext cx="1123603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Se não fosse o AMOR</a:t>
            </a:r>
          </a:p>
          <a:p>
            <a:r>
              <a:rPr lang="pt-BR" sz="4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Não haveria nos humanos a consideração</a:t>
            </a:r>
          </a:p>
          <a:p>
            <a:r>
              <a:rPr lang="pt-BR" sz="4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Que todos precisam uns dos outros</a:t>
            </a:r>
          </a:p>
          <a:p>
            <a:r>
              <a:rPr lang="pt-BR" sz="4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Para vencer tanta aflição</a:t>
            </a:r>
          </a:p>
        </p:txBody>
      </p:sp>
    </p:spTree>
    <p:extLst>
      <p:ext uri="{BB962C8B-B14F-4D97-AF65-F5344CB8AC3E}">
        <p14:creationId xmlns:p14="http://schemas.microsoft.com/office/powerpoint/2010/main" val="31157312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0000" advClick="0" advTm="12000">
        <p15:prstTrans prst="peelOff"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68036" y="429491"/>
            <a:ext cx="1094509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Se não fosse o AMOR</a:t>
            </a:r>
          </a:p>
          <a:p>
            <a:r>
              <a:rPr lang="pt-BR" sz="4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Talvez não haveria mais a humidade</a:t>
            </a:r>
          </a:p>
          <a:p>
            <a:r>
              <a:rPr lang="pt-BR" sz="4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O ódio já teria exterminado</a:t>
            </a:r>
          </a:p>
          <a:p>
            <a:r>
              <a:rPr lang="pt-BR" sz="4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Não haveria fraternidade</a:t>
            </a:r>
          </a:p>
        </p:txBody>
      </p:sp>
    </p:spTree>
    <p:extLst>
      <p:ext uri="{BB962C8B-B14F-4D97-AF65-F5344CB8AC3E}">
        <p14:creationId xmlns:p14="http://schemas.microsoft.com/office/powerpoint/2010/main" val="12816594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0000" advClick="0" advTm="12000">
        <p15:prstTrans prst="peelOff"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90945" y="346364"/>
            <a:ext cx="11346873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Se não fosse o AMOR</a:t>
            </a:r>
          </a:p>
          <a:p>
            <a:r>
              <a:rPr lang="pt-BR" sz="4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Tudo estaria acabado</a:t>
            </a:r>
          </a:p>
          <a:p>
            <a:r>
              <a:rPr lang="pt-BR" sz="4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Não haveria motivação para viver</a:t>
            </a:r>
          </a:p>
          <a:p>
            <a:r>
              <a:rPr lang="pt-BR" sz="4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Fazer planos, respeitar e ser respeitado</a:t>
            </a:r>
          </a:p>
          <a:p>
            <a:r>
              <a:rPr lang="pt-BR" b="1" dirty="0">
                <a:ln>
                  <a:solidFill>
                    <a:srgbClr val="FF0000"/>
                  </a:solidFill>
                </a:ln>
              </a:rPr>
              <a:t> </a:t>
            </a:r>
            <a:endParaRPr lang="pt-BR" dirty="0">
              <a:ln>
                <a:solidFill>
                  <a:srgbClr val="FF0000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12238155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0000" advClick="0" advTm="12000">
        <p15:prstTrans prst="peelOff"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54982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09600" y="457200"/>
            <a:ext cx="10834255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Se não fosse o AMOR</a:t>
            </a:r>
          </a:p>
          <a:p>
            <a:r>
              <a:rPr lang="pt-BR" sz="4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Toda beleza não teria funcionalidade</a:t>
            </a:r>
          </a:p>
          <a:p>
            <a:r>
              <a:rPr lang="pt-BR" sz="4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Não haveria motivo para lutar pela igualdade</a:t>
            </a:r>
          </a:p>
          <a:p>
            <a:r>
              <a:rPr lang="pt-BR" sz="4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Desejar ter a tão sonhada felicidade</a:t>
            </a:r>
          </a:p>
          <a:p>
            <a:r>
              <a:rPr lang="pt-BR" b="1" dirty="0"/>
              <a:t> 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6760515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0000" advClick="0" advTm="12000">
        <p15:prstTrans prst="peelOff"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" y="-180109"/>
            <a:ext cx="12039600" cy="69865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Poesia e formatação:</a:t>
            </a:r>
          </a:p>
          <a:p>
            <a:r>
              <a:rPr lang="pt-BR" sz="4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Norma Aparecida Silveira de Moraes</a:t>
            </a:r>
          </a:p>
          <a:p>
            <a:r>
              <a:rPr lang="pt-BR" sz="4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Imagens: internet e pessoal – 18/01/2014</a:t>
            </a:r>
          </a:p>
          <a:p>
            <a:r>
              <a:rPr lang="pt-BR" sz="4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Música: ERNESTO COTAZAR- RIVER OF DRIMS</a:t>
            </a:r>
          </a:p>
          <a:p>
            <a:pPr algn="ctr"/>
            <a:r>
              <a:rPr lang="pt-BR" sz="4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Divulgação</a:t>
            </a:r>
          </a:p>
          <a:p>
            <a:pPr algn="ctr"/>
            <a:r>
              <a:rPr lang="pt-BR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  <a:hlinkClick r:id="rId3"/>
              </a:rPr>
              <a:t>www.normasilveiramoraes.</a:t>
            </a:r>
          </a:p>
          <a:p>
            <a:pPr algn="ctr"/>
            <a:r>
              <a:rPr lang="pt-BR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  <a:hlinkClick r:id="rId3"/>
              </a:rPr>
              <a:t>recantodasletras.com.br</a:t>
            </a:r>
            <a:endParaRPr lang="pt-BR" sz="5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pPr algn="ctr"/>
            <a:r>
              <a:rPr lang="pt-BR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  <a:hlinkClick r:id="rId4"/>
              </a:rPr>
              <a:t>www.srgrasan.com/</a:t>
            </a:r>
          </a:p>
          <a:p>
            <a:pPr algn="ctr"/>
            <a:r>
              <a:rPr lang="pt-BR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  <a:hlinkClick r:id="rId4"/>
              </a:rPr>
              <a:t>normasilveiramoraesslides</a:t>
            </a:r>
            <a:endParaRPr lang="pt-BR" sz="5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r>
              <a:rPr lang="pt-BR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QUE DEUS ABENÇOE A TODOS COM MUITA ENERGIA POSITIVA...</a:t>
            </a:r>
            <a:endParaRPr lang="pt-BR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97176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0000" advClick="0" advTm="12000">
        <p15:prstTrans prst="peelOff"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68836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78873" y="2244435"/>
            <a:ext cx="112776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9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ENERGIA POSITIVA PARA NÓS TODOS</a:t>
            </a:r>
            <a:endParaRPr lang="pt-BR" sz="9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11660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0000" advClick="0" advTm="12000">
        <p15:prstTrans prst="peelOff"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94</TotalTime>
  <Words>440</Words>
  <Application>Microsoft Office PowerPoint</Application>
  <PresentationFormat>Widescreen</PresentationFormat>
  <Paragraphs>91</Paragraphs>
  <Slides>21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21</vt:i4>
      </vt:variant>
    </vt:vector>
  </HeadingPairs>
  <TitlesOfParts>
    <vt:vector size="26" baseType="lpstr">
      <vt:lpstr>AR BLANCA</vt:lpstr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14</cp:revision>
  <dcterms:created xsi:type="dcterms:W3CDTF">2014-01-17T22:29:56Z</dcterms:created>
  <dcterms:modified xsi:type="dcterms:W3CDTF">2014-01-18T21:49:49Z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