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6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1" r:id="rId23"/>
    <p:sldId id="279" r:id="rId24"/>
    <p:sldId id="280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01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590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940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187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22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86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962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72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1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916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272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AB0D80-19E5-44E3-A4BD-397A66F0D09E}" type="datetimeFigureOut">
              <a:rPr lang="pt-BR" smtClean="0"/>
              <a:t>03/11/2013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86D6B82-E622-435A-880E-693ED0FFB5E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62563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1999" cy="73844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95745"/>
            <a:ext cx="1149927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 DEUS E EU, EU E DEUS </a:t>
            </a:r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 </a:t>
            </a:r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O CRIADOR E A 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CRIATURA</a:t>
            </a:r>
          </a:p>
          <a:p>
            <a:pPr algn="ctr"/>
            <a:endParaRPr lang="pt-BR" sz="6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AR BLANCA" panose="02000000000000000000" pitchFamily="2" charset="0"/>
              </a:rPr>
              <a:t>AUTORIA:NORMA APARECIDA SILVEIRA DE MORAES</a:t>
            </a:r>
          </a:p>
          <a:p>
            <a:pPr algn="ctr"/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WWW.SERGRASAN.COM</a:t>
            </a:r>
            <a:endParaRPr lang="pt-BR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28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  <p:sndAc>
          <p:stSnd loop="1">
            <p:snd r:embed="rId2" name="Segura Nas Maos De Deus.wav"/>
          </p:stSnd>
        </p:sndAc>
      </p:transition>
    </mc:Choice>
    <mc:Fallback xmlns="">
      <p:transition spd="slow" advClick="0" advTm="20000">
        <p:fade/>
        <p:sndAc>
          <p:stSnd loop="1">
            <p:snd r:embed="rId4" name="Segura Nas Maos De Deu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3" y="-152400"/>
            <a:ext cx="12510655" cy="80771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1" y="1274618"/>
            <a:ext cx="115269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u="sng" dirty="0">
                <a:solidFill>
                  <a:srgbClr val="7030A0"/>
                </a:solidFill>
                <a:latin typeface="Monotype Corsiva" panose="03010101010201010101" pitchFamily="66" charset="0"/>
              </a:rPr>
              <a:t>EU E DEUS, DEUS E </a:t>
            </a:r>
            <a:r>
              <a:rPr lang="pt-BR" sz="5400" b="1" u="sng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EU</a:t>
            </a:r>
          </a:p>
          <a:p>
            <a:pPr algn="ctr"/>
            <a:r>
              <a:rPr lang="pt-BR" sz="5400" b="1" u="sng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VOCÊ E DEUS, DEUS E VOCÊ</a:t>
            </a:r>
          </a:p>
          <a:p>
            <a:pPr algn="ctr"/>
            <a:r>
              <a:rPr lang="pt-BR" sz="5400" b="1" u="sng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 A CRIATURA E O CRIADOR  COMPLEXIDADE DIVINA</a:t>
            </a:r>
          </a:p>
          <a:p>
            <a:pPr algn="ctr"/>
            <a:endParaRPr lang="pt-BR" sz="5400" b="1" u="sng" dirty="0">
              <a:solidFill>
                <a:srgbClr val="7030A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5400" b="1" u="sng" dirty="0" smtClean="0">
                <a:solidFill>
                  <a:srgbClr val="FFFF00"/>
                </a:solidFill>
                <a:latin typeface="AR BLANCA" panose="02000000000000000000" pitchFamily="2" charset="0"/>
              </a:rPr>
              <a:t>WWW.NORMASILVEIRAMORAESSLIDES</a:t>
            </a:r>
            <a:endParaRPr lang="pt-BR" sz="5400" b="1" u="sng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30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7999"/>
          </a:xfrm>
        </p:spPr>
      </p:pic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6331527" y="193964"/>
            <a:ext cx="54864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>Muito </a:t>
            </a:r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obrigado, Deus, </a:t>
            </a:r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>Pai de todos nós...</a:t>
            </a:r>
            <a:b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DEUS: </a:t>
            </a:r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>quando levanto e vejo novamente a luz do dia</a:t>
            </a:r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.</a:t>
            </a:r>
          </a:p>
          <a:p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Estou viva, alegria.</a:t>
            </a:r>
          </a:p>
          <a:p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Receba minha prece de gratidão, Papai do céu.</a:t>
            </a:r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/>
            </a:r>
            <a:b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endParaRPr lang="pt-BR" sz="48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33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399088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541818" y="235527"/>
            <a:ext cx="64562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DEUS: </a:t>
            </a:r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quando tomo a primeira refeição do dia e agradeço por ela.</a:t>
            </a:r>
            <a:b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DEUS: </a:t>
            </a:r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quando ando na grama fria e contemplo o sol, o céu, a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natureza, sua majestosa criação. Receba minha prece de Bom Dia.</a:t>
            </a:r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/>
            </a:r>
            <a:b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endParaRPr lang="pt-BR" sz="44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46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654493" cy="6982691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71309" y="180109"/>
            <a:ext cx="5943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tenho energia para fazer minhas obrigações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diárias..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me é apontado o caminho em meus conflitos existenciais.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04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4493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15891" y="235527"/>
            <a:ext cx="59851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quando ergo-me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cada dor sofrida, a cada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superação.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motivação para viver e buscar o equilíbrio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A alegria marcando presença depois da tempestade.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57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4492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763491" y="166255"/>
            <a:ext cx="64285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caminhar pela dignidade e evolução sem heresia.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amor incondicional por todo ser humano, sem preconceito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Nesta bela missão de vida...que me ajudou a concretizar.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52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4493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15892" y="138545"/>
            <a:ext cx="5638800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fonte de inspiração e intuição para o bem viver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qualidade de vida extrínseca (fora) e intrínseca (dentro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). Obrigado pelo voluntariado iluminado. Doar-me um pouco aos pobres.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85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5751475" cy="6968836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5888320" y="525316"/>
            <a:ext cx="58604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salvação e oportunidade de regeneração. </a:t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otimismo e lágrimas de gratidão por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sua criatura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E Vós meu Criador. Minha fortaleza.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21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5779184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818909" y="166255"/>
            <a:ext cx="616527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cai a chuva e molha a terra matando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sede.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noite cai, vem o luar e uma noite de descanso e paz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Seus anjos velam o meu sono. Meu lar é protegido pela glória do Teu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16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5793038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15891" y="221673"/>
            <a:ext cx="59851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doença é sanada e com ela as lições de vida aprendida.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nasce uma criança, quando se restabelece a paz e o amor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Criança esperança da evolução da humanidade.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23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654492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082145" y="452718"/>
            <a:ext cx="56803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voo para te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encontrar.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Deus,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reflexão se faz necessária e o perdão vem do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coração.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consigo vencer meus monstros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internos, controlando impulsos negativos.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66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5834602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02036" y="207818"/>
            <a:ext cx="60405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tudo parece perdido e vem a L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uz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final do túnel.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proteção é eminente em cada passo na estrada 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vida, apontando soluções, abrindo portas.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27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5820747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846618" y="452718"/>
            <a:ext cx="608214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atuo no palco da vida fazendo o melhor que há em mim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consigo ver o outro lado da moeda compreender o outro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Repensar meus erros, pedir desculpas, não guardando raiva.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91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4492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85163" y="715765"/>
            <a:ext cx="586047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consigo controlar impulsos negativos e vencer nas atitudes.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sua misericórdia está na minha vida sempre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presente, FAZENDO-ME aprender com os erros. Assumindo e descobrindo o novo.</a:t>
            </a: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/>
            </a:r>
            <a:b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29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2131" y="327781"/>
            <a:ext cx="9404723" cy="1400530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6617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192982" y="457200"/>
            <a:ext cx="57634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minha fé permanece firme na vida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circundante, com 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consigo manter 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silêncio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quando falo ao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precisar também, colocando palavras certas em minha boca.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7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54493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068291" y="106354"/>
            <a:ext cx="605443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consigo passar sem medo o que aprendo almejando o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bem.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sua paz esteja sempre comigo e com toda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humanidade, pois a paz começa dentro de mim.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2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" y="0"/>
            <a:ext cx="5806892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85164" y="346364"/>
            <a:ext cx="588818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a gratidão e amor se fazem presente em minha alma.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terno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confiança em seu poder de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proteção, CURA MINHAS FERIDAS. Leva-me no seu colo de amor.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2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5793038" cy="6747164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957455" y="452718"/>
            <a:ext cx="587432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MINHA Gratidão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pelo GRANDE ARQUITETO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ESCULTOR DO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UNIVERSO, MEU PAI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Pai de todos, mesmo os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não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creiam ou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/e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aos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creiam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 ver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MUITO OBRIGADO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67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60473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165273" y="452718"/>
            <a:ext cx="561109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MUITO OBRIGADO, PELO ONTEM, HOJE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AMANHÃ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em Ti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confio minha vida e minhas necessidades, meu caminho de vida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Cuide de minhas incertezas...acerte meus passos, conduza-me a vitória...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14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777344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109855" y="0"/>
            <a:ext cx="602672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proteja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todos 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lerem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esta mensagem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(prece)de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luz e gratidão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Que encontrem alguma luz e conforto.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 PROFUNDA, VIDA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AMOR, SAÚDE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LUZ A TODOS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...QUE A BENÇÃO DE DEUS CAIA SOBRE NÓS, A TUA CRIATURA...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84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8545"/>
            <a:ext cx="5860472" cy="6719455"/>
          </a:xfrm>
        </p:spPr>
      </p:pic>
      <p:sp>
        <p:nvSpPr>
          <p:cNvPr id="7" name="Espaço Reservado para Conteúdo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6331527" y="429491"/>
            <a:ext cx="51123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somente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Tú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sabeis ler a minha alma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Sabes dos meus erros, acertos, culpa, esperança, prazer gratidão...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Deus: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Tú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sabes de onde vim, para onde vou, o que vim fazer aqui, o que me reservas. Porém confio no seu Amor e Misericórdia, faça a Tua Vontade...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12618" y="512618"/>
            <a:ext cx="113745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Talvez você esteja, achando que só sei falar de Deus...Mas esta é a linguagem que transcende a minha alma...Neste mundo conturbado o Divino é muito importante na minha vida e talvez seja na sua também...Não consigo virar uma página de minha vida sem o indicador de Deus...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into as mudanças que Ele vai fazendo para mim. E mesmo sendo uma psicóloga tenho necessidade deste poder que opera e me guia...”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04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218" y="0"/>
            <a:ext cx="125522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80109" y="360218"/>
            <a:ext cx="1205345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MENSAGEM: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FORMATAÇAO: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ALBÚM PESSOAL E INTERNET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 Segura nas mãos de Deus.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DATA: 02/11/2013 SUZANO SÃO PAULO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WWW.SERGRASAN.COM/</a:t>
            </a:r>
            <a:endParaRPr lang="pt-B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“Se esta mensagem representou alguma coisa para você, divulgue, compartilhe, ela é uma gota de Luz no celeiro da alma que grita forte pela evolução, que transcende julgamentos e criticas.”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0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219</TotalTime>
  <Words>521</Words>
  <Application>Microsoft Office PowerPoint</Application>
  <PresentationFormat>Widescreen</PresentationFormat>
  <Paragraphs>43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AR BLANCA</vt:lpstr>
      <vt:lpstr>Monotype Corsiva</vt:lpstr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36</cp:revision>
  <dcterms:created xsi:type="dcterms:W3CDTF">2013-11-02T15:28:04Z</dcterms:created>
  <dcterms:modified xsi:type="dcterms:W3CDTF">2013-11-03T21:20:31Z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