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56" r:id="rId18"/>
    <p:sldId id="273" r:id="rId19"/>
    <p:sldId id="274" r:id="rId20"/>
    <p:sldId id="275" r:id="rId21"/>
    <p:sldId id="276" r:id="rId22"/>
    <p:sldId id="278" r:id="rId2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15" autoAdjust="0"/>
    <p:restoredTop sz="94660"/>
  </p:normalViewPr>
  <p:slideViewPr>
    <p:cSldViewPr snapToGrid="0">
      <p:cViewPr varScale="1">
        <p:scale>
          <a:sx n="55" d="100"/>
          <a:sy n="55" d="100"/>
        </p:scale>
        <p:origin x="595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BE4CB-2DBB-40C0-9DA4-E8707B5F24C8}" type="datetimeFigureOut">
              <a:rPr lang="pt-BR" smtClean="0"/>
              <a:t>24/09/2013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AB00F-C4D9-4343-8E45-9337B9AE75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178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BE4CB-2DBB-40C0-9DA4-E8707B5F24C8}" type="datetimeFigureOut">
              <a:rPr lang="pt-BR" smtClean="0"/>
              <a:t>24/09/2013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AB00F-C4D9-4343-8E45-9337B9AE75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4243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BE4CB-2DBB-40C0-9DA4-E8707B5F24C8}" type="datetimeFigureOut">
              <a:rPr lang="pt-BR" smtClean="0"/>
              <a:t>24/09/2013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AB00F-C4D9-4343-8E45-9337B9AE75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8586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BE4CB-2DBB-40C0-9DA4-E8707B5F24C8}" type="datetimeFigureOut">
              <a:rPr lang="pt-BR" smtClean="0"/>
              <a:t>24/09/2013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AB00F-C4D9-4343-8E45-9337B9AE75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3916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BE4CB-2DBB-40C0-9DA4-E8707B5F24C8}" type="datetimeFigureOut">
              <a:rPr lang="pt-BR" smtClean="0"/>
              <a:t>24/09/2013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AB00F-C4D9-4343-8E45-9337B9AE75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627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BE4CB-2DBB-40C0-9DA4-E8707B5F24C8}" type="datetimeFigureOut">
              <a:rPr lang="pt-BR" smtClean="0"/>
              <a:t>24/09/2013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AB00F-C4D9-4343-8E45-9337B9AE75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695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BE4CB-2DBB-40C0-9DA4-E8707B5F24C8}" type="datetimeFigureOut">
              <a:rPr lang="pt-BR" smtClean="0"/>
              <a:t>24/09/2013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AB00F-C4D9-4343-8E45-9337B9AE75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773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BE4CB-2DBB-40C0-9DA4-E8707B5F24C8}" type="datetimeFigureOut">
              <a:rPr lang="pt-BR" smtClean="0"/>
              <a:t>24/09/2013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AB00F-C4D9-4343-8E45-9337B9AE75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106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BE4CB-2DBB-40C0-9DA4-E8707B5F24C8}" type="datetimeFigureOut">
              <a:rPr lang="pt-BR" smtClean="0"/>
              <a:t>24/09/2013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AB00F-C4D9-4343-8E45-9337B9AE75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20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BE4CB-2DBB-40C0-9DA4-E8707B5F24C8}" type="datetimeFigureOut">
              <a:rPr lang="pt-BR" smtClean="0"/>
              <a:t>24/09/2013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AB00F-C4D9-4343-8E45-9337B9AE75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9866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BE4CB-2DBB-40C0-9DA4-E8707B5F24C8}" type="datetimeFigureOut">
              <a:rPr lang="pt-BR" smtClean="0"/>
              <a:t>24/09/2013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AB00F-C4D9-4343-8E45-9337B9AE75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0121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3BE4CB-2DBB-40C0-9DA4-E8707B5F24C8}" type="datetimeFigureOut">
              <a:rPr lang="pt-BR" smtClean="0"/>
              <a:t>24/09/2013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DAB00F-C4D9-4343-8E45-9337B9AE75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1923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ORMASILVEIRAMORAESSLIDES" TargetMode="Externa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23455" y="498764"/>
            <a:ext cx="10778836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MS Gothic" panose="020B0609070205080204" pitchFamily="49" charset="-128"/>
              </a:rPr>
              <a:t>FELIZ ANIVERSÁRIO MEU AMOR</a:t>
            </a:r>
          </a:p>
          <a:p>
            <a:pPr algn="ctr"/>
            <a:endParaRPr lang="pt-BR" sz="8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  <a:ea typeface="MS Gothic" panose="020B0609070205080204" pitchFamily="49" charset="-128"/>
            </a:endParaRPr>
          </a:p>
          <a:p>
            <a:pPr algn="ctr"/>
            <a:r>
              <a:rPr lang="pt-BR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MS Gothic" panose="020B0609070205080204" pitchFamily="49" charset="-128"/>
                <a:hlinkClick r:id="rId4"/>
              </a:rPr>
              <a:t>WWW.SERGRASAN.COM</a:t>
            </a:r>
            <a:endParaRPr lang="pt-BR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  <a:ea typeface="MS Gothic" panose="020B0609070205080204" pitchFamily="49" charset="-128"/>
            </a:endParaRPr>
          </a:p>
          <a:p>
            <a:pPr algn="ctr"/>
            <a:r>
              <a:rPr lang="pt-BR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MS Gothic" panose="020B0609070205080204" pitchFamily="49" charset="-128"/>
              </a:rPr>
              <a:t>NORMASILVEIRAMORAESSLIDES</a:t>
            </a:r>
            <a:endParaRPr lang="pt-BR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  <a:ea typeface="MS Gothic" panose="020B06090702050802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75925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  <p:sndAc>
          <p:stSnd loop="1">
            <p:snd r:embed="rId2" name="Daniel - Adoro Amar Você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Daniel - Adoro Amar Você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387927"/>
            <a:ext cx="11319164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8800" dirty="0" smtClean="0">
              <a:solidFill>
                <a:schemeClr val="bg1"/>
              </a:solidFill>
              <a:latin typeface="AR BERKLEY" panose="02000000000000000000" pitchFamily="2" charset="0"/>
              <a:cs typeface="Aharoni" panose="02010803020104030203" pitchFamily="2" charset="-79"/>
            </a:endParaRPr>
          </a:p>
          <a:p>
            <a:pPr algn="ctr"/>
            <a:r>
              <a:rPr lang="pt-BR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cs typeface="Aharoni" panose="02010803020104030203" pitchFamily="2" charset="-79"/>
              </a:rPr>
              <a:t>Feliz Aniversário </a:t>
            </a:r>
          </a:p>
          <a:p>
            <a:pPr algn="ctr"/>
            <a:r>
              <a:rPr lang="pt-BR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cs typeface="Aharoni" panose="02010803020104030203" pitchFamily="2" charset="-79"/>
              </a:rPr>
              <a:t>Meu Amor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cs typeface="Aharoni" panose="02010803020104030203" pitchFamily="2" charset="-79"/>
              </a:rPr>
              <a:t>Autoria </a:t>
            </a:r>
          </a:p>
          <a:p>
            <a:r>
              <a:rPr lang="pt-BR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cs typeface="Aharoni" panose="02010803020104030203" pitchFamily="2" charset="-79"/>
              </a:rPr>
              <a:t>Norma </a:t>
            </a: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cs typeface="Aharoni" panose="02010803020104030203" pitchFamily="2" charset="-79"/>
              </a:rPr>
              <a:t>A</a:t>
            </a:r>
            <a:r>
              <a:rPr lang="pt-BR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cs typeface="Aharoni" panose="02010803020104030203" pitchFamily="2" charset="-79"/>
              </a:rPr>
              <a:t>parecida </a:t>
            </a: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cs typeface="Aharoni" panose="02010803020104030203" pitchFamily="2" charset="-79"/>
              </a:rPr>
              <a:t>S</a:t>
            </a:r>
            <a:r>
              <a:rPr lang="pt-BR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cs typeface="Aharoni" panose="02010803020104030203" pitchFamily="2" charset="-79"/>
              </a:rPr>
              <a:t>ilveira de </a:t>
            </a: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cs typeface="Aharoni" panose="02010803020104030203" pitchFamily="2" charset="-79"/>
              </a:rPr>
              <a:t>M</a:t>
            </a:r>
            <a:r>
              <a:rPr lang="pt-BR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cs typeface="Aharoni" panose="02010803020104030203" pitchFamily="2" charset="-79"/>
              </a:rPr>
              <a:t>oraes</a:t>
            </a:r>
            <a:endParaRPr lang="pt-BR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2987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08114" cy="709748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4291" y="789709"/>
            <a:ext cx="1145770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Hoje você está fazendo mais um aniversário</a:t>
            </a:r>
          </a:p>
          <a:p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Feliz aniversário, meu Sol, meu amor,</a:t>
            </a:r>
          </a:p>
          <a:p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Nesta data tão especial</a:t>
            </a:r>
          </a:p>
          <a:p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Comemorada com muita alegria e louvor</a:t>
            </a:r>
          </a:p>
          <a:p>
            <a:endParaRPr lang="pt-BR" sz="4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0389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80655" y="1149927"/>
            <a:ext cx="1138843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00B0F0"/>
                </a:solidFill>
                <a:latin typeface="AR BLANCA" panose="02000000000000000000" pitchFamily="2" charset="0"/>
              </a:rPr>
              <a:t>Hoje você faz mais um ano de vida</a:t>
            </a:r>
          </a:p>
          <a:p>
            <a:r>
              <a:rPr lang="pt-BR" sz="4000" b="1" dirty="0" smtClean="0">
                <a:solidFill>
                  <a:srgbClr val="00B0F0"/>
                </a:solidFill>
                <a:latin typeface="AR BLANCA" panose="02000000000000000000" pitchFamily="2" charset="0"/>
              </a:rPr>
              <a:t>És guerreiro neste momento</a:t>
            </a:r>
          </a:p>
          <a:p>
            <a:r>
              <a:rPr lang="pt-BR" sz="4000" b="1" dirty="0" smtClean="0">
                <a:solidFill>
                  <a:srgbClr val="00B0F0"/>
                </a:solidFill>
                <a:latin typeface="AR BLANCA" panose="02000000000000000000" pitchFamily="2" charset="0"/>
              </a:rPr>
              <a:t>Com muita honestidade</a:t>
            </a:r>
          </a:p>
          <a:p>
            <a:r>
              <a:rPr lang="pt-BR" sz="4000" b="1" dirty="0" smtClean="0">
                <a:solidFill>
                  <a:srgbClr val="00B0F0"/>
                </a:solidFill>
                <a:latin typeface="AR BLANCA" panose="02000000000000000000" pitchFamily="2" charset="0"/>
              </a:rPr>
              <a:t>E com seu bom pensamento</a:t>
            </a:r>
          </a:p>
          <a:p>
            <a:endParaRPr lang="pt-BR" sz="4000" b="1" dirty="0">
              <a:solidFill>
                <a:schemeClr val="bg1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021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5143"/>
            <a:ext cx="12192000" cy="700314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8872" y="942109"/>
            <a:ext cx="1120832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Feliz aniversário amor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Hoje, que estou com você bem juntinho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Com você passarei este dia feliz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Com você sempre na minha vida, meu </a:t>
            </a:r>
            <a:r>
              <a:rPr lang="pt-BR" sz="4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grudinho</a:t>
            </a:r>
            <a:endParaRPr lang="pt-BR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090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4291" y="1357745"/>
            <a:ext cx="112637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Hoje você está mais sorridente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Amanheceu mais um dia para abençoar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Por mais um dia de presente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Agradecer a Deus por aqui estar</a:t>
            </a:r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599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58982" y="874455"/>
            <a:ext cx="113330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latin typeface="AR BLANCA" panose="02000000000000000000" pitchFamily="2" charset="0"/>
              </a:rPr>
              <a:t>Bom dia amor querido!</a:t>
            </a:r>
          </a:p>
          <a:p>
            <a:r>
              <a:rPr lang="pt-BR" sz="4000" b="1" dirty="0" smtClean="0">
                <a:solidFill>
                  <a:srgbClr val="FFFF00"/>
                </a:solidFill>
                <a:latin typeface="AR BLANCA" panose="02000000000000000000" pitchFamily="2" charset="0"/>
              </a:rPr>
              <a:t>Que bom passar mais um ano com você</a:t>
            </a:r>
          </a:p>
          <a:p>
            <a:r>
              <a:rPr lang="pt-BR" sz="4000" b="1" dirty="0" smtClean="0">
                <a:solidFill>
                  <a:srgbClr val="FFFF00"/>
                </a:solidFill>
                <a:latin typeface="AR BLANCA" panose="02000000000000000000" pitchFamily="2" charset="0"/>
              </a:rPr>
              <a:t>Nesta estrada em que nossas vidas se encontram</a:t>
            </a:r>
          </a:p>
          <a:p>
            <a:r>
              <a:rPr lang="pt-BR" sz="4000" b="1" dirty="0" smtClean="0">
                <a:solidFill>
                  <a:srgbClr val="FFFF00"/>
                </a:solidFill>
                <a:latin typeface="AR BLANCA" panose="02000000000000000000" pitchFamily="2" charset="0"/>
              </a:rPr>
              <a:t>Para seguir a jornada que floresce</a:t>
            </a:r>
            <a:endParaRPr lang="pt-BR" sz="4000" b="1" dirty="0">
              <a:solidFill>
                <a:srgbClr val="FFFF00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3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372108" cy="708297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05346" y="1233055"/>
            <a:ext cx="117209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latin typeface="AR BLANCA" panose="02000000000000000000" pitchFamily="2" charset="0"/>
              </a:rPr>
              <a:t>Desejo a você felicidade amor</a:t>
            </a:r>
          </a:p>
          <a:p>
            <a:r>
              <a:rPr lang="pt-BR" sz="4000" b="1" dirty="0" smtClean="0">
                <a:solidFill>
                  <a:srgbClr val="FFFF00"/>
                </a:solidFill>
                <a:latin typeface="AR BLANCA" panose="02000000000000000000" pitchFamily="2" charset="0"/>
              </a:rPr>
              <a:t>Muita saúde, paz e harmonia</a:t>
            </a:r>
          </a:p>
          <a:p>
            <a:r>
              <a:rPr lang="pt-BR" sz="4000" b="1" dirty="0" smtClean="0">
                <a:solidFill>
                  <a:srgbClr val="FFFF00"/>
                </a:solidFill>
                <a:latin typeface="AR BLANCA" panose="02000000000000000000" pitchFamily="2" charset="0"/>
              </a:rPr>
              <a:t>Que esta data se repita</a:t>
            </a:r>
          </a:p>
          <a:p>
            <a:r>
              <a:rPr lang="pt-BR" sz="4000" b="1" dirty="0" smtClean="0">
                <a:solidFill>
                  <a:srgbClr val="FFFF00"/>
                </a:solidFill>
                <a:latin typeface="AR BLANCA" panose="02000000000000000000" pitchFamily="2" charset="0"/>
              </a:rPr>
              <a:t>Com festividade e alegria</a:t>
            </a:r>
            <a:endParaRPr lang="pt-BR" sz="4000" b="1" dirty="0">
              <a:solidFill>
                <a:srgbClr val="FFFF00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740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39091" y="1094509"/>
            <a:ext cx="10972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  <a:latin typeface="AR BLANCA" panose="02000000000000000000" pitchFamily="2" charset="0"/>
              </a:rPr>
              <a:t>Felicidades mil, meu querido!</a:t>
            </a:r>
          </a:p>
          <a:p>
            <a:r>
              <a:rPr lang="pt-BR" sz="4000" b="1" dirty="0" smtClean="0">
                <a:solidFill>
                  <a:schemeClr val="bg1"/>
                </a:solidFill>
                <a:latin typeface="AR BLANCA" panose="02000000000000000000" pitchFamily="2" charset="0"/>
              </a:rPr>
              <a:t>Como é bom estar com você, sempre juntinho</a:t>
            </a:r>
          </a:p>
          <a:p>
            <a:r>
              <a:rPr lang="pt-BR" sz="4000" b="1" dirty="0" smtClean="0">
                <a:solidFill>
                  <a:schemeClr val="bg1"/>
                </a:solidFill>
                <a:latin typeface="AR BLANCA" panose="02000000000000000000" pitchFamily="2" charset="0"/>
              </a:rPr>
              <a:t>Num abraço e beijo de amor</a:t>
            </a:r>
          </a:p>
          <a:p>
            <a:r>
              <a:rPr lang="pt-BR" sz="4000" b="1" dirty="0" smtClean="0">
                <a:solidFill>
                  <a:schemeClr val="bg1"/>
                </a:solidFill>
                <a:latin typeface="AR BLANCA" panose="02000000000000000000" pitchFamily="2" charset="0"/>
              </a:rPr>
              <a:t>Para o êxtase sempre pairar, em nosso ninho</a:t>
            </a:r>
            <a:endParaRPr lang="pt-BR" sz="4000" b="1" dirty="0">
              <a:solidFill>
                <a:schemeClr val="bg1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990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90255" y="1385455"/>
            <a:ext cx="101692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Nosso amor é eterno</a:t>
            </a:r>
          </a:p>
          <a:p>
            <a:r>
              <a:rPr lang="pt-BR" sz="40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Porque nasceu das estrelas</a:t>
            </a:r>
          </a:p>
          <a:p>
            <a:r>
              <a:rPr lang="pt-BR" sz="40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Que Deus nos proteja sempre</a:t>
            </a:r>
          </a:p>
          <a:p>
            <a:r>
              <a:rPr lang="pt-BR" sz="40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De invejas e mazelas</a:t>
            </a:r>
          </a:p>
          <a:p>
            <a:endParaRPr lang="pt-B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682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7471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14400" y="983673"/>
            <a:ext cx="114577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solidFill>
                  <a:schemeClr val="bg1"/>
                </a:solidFill>
                <a:latin typeface="AR BLANCA" panose="02000000000000000000" pitchFamily="2" charset="0"/>
              </a:rPr>
              <a:t>Que o nosso amor seja sempre abençoado</a:t>
            </a:r>
          </a:p>
          <a:p>
            <a:r>
              <a:rPr lang="pt-BR" sz="4000" dirty="0" smtClean="0">
                <a:solidFill>
                  <a:schemeClr val="bg1"/>
                </a:solidFill>
                <a:latin typeface="AR BLANCA" panose="02000000000000000000" pitchFamily="2" charset="0"/>
              </a:rPr>
              <a:t>Com sabedoria paz e compreensão</a:t>
            </a:r>
          </a:p>
          <a:p>
            <a:r>
              <a:rPr lang="pt-BR" sz="4000" dirty="0" smtClean="0">
                <a:solidFill>
                  <a:schemeClr val="bg1"/>
                </a:solidFill>
                <a:latin typeface="AR BLANCA" panose="02000000000000000000" pitchFamily="2" charset="0"/>
              </a:rPr>
              <a:t>Que a nossa parceria de amor</a:t>
            </a:r>
          </a:p>
          <a:p>
            <a:r>
              <a:rPr lang="pt-BR" sz="4000" dirty="0" smtClean="0">
                <a:solidFill>
                  <a:schemeClr val="bg1"/>
                </a:solidFill>
                <a:latin typeface="AR BLANCA" panose="02000000000000000000" pitchFamily="2" charset="0"/>
              </a:rPr>
              <a:t>Seja em todo momento de emoção</a:t>
            </a:r>
            <a:endParaRPr lang="pt-BR" sz="4000" dirty="0">
              <a:solidFill>
                <a:schemeClr val="bg1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8588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19200" y="1385455"/>
            <a:ext cx="1137458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  <a:latin typeface="AR BLANCA" panose="02000000000000000000" pitchFamily="2" charset="0"/>
              </a:rPr>
              <a:t>Você é o meu xodó, querido!</a:t>
            </a:r>
          </a:p>
          <a:p>
            <a:r>
              <a:rPr lang="pt-BR" sz="4000" b="1" dirty="0" smtClean="0">
                <a:solidFill>
                  <a:schemeClr val="bg1"/>
                </a:solidFill>
                <a:latin typeface="AR BLANCA" panose="02000000000000000000" pitchFamily="2" charset="0"/>
              </a:rPr>
              <a:t>Obrigado por me fazer feliz</a:t>
            </a:r>
          </a:p>
          <a:p>
            <a:r>
              <a:rPr lang="pt-BR" sz="4000" b="1" dirty="0" smtClean="0">
                <a:solidFill>
                  <a:schemeClr val="bg1"/>
                </a:solidFill>
                <a:latin typeface="AR BLANCA" panose="02000000000000000000" pitchFamily="2" charset="0"/>
              </a:rPr>
              <a:t>Espero eu que esteja também correspondendo</a:t>
            </a:r>
          </a:p>
          <a:p>
            <a:r>
              <a:rPr lang="pt-BR" sz="4000" b="1" dirty="0" smtClean="0">
                <a:solidFill>
                  <a:schemeClr val="bg1"/>
                </a:solidFill>
                <a:latin typeface="AR BLANCA" panose="02000000000000000000" pitchFamily="2" charset="0"/>
              </a:rPr>
              <a:t>O que suas expectativas condiz</a:t>
            </a:r>
          </a:p>
          <a:p>
            <a:r>
              <a:rPr lang="pt-BR" sz="4000" b="1" dirty="0" smtClean="0">
                <a:solidFill>
                  <a:srgbClr val="FFC000"/>
                </a:solidFill>
              </a:rPr>
              <a:t>  </a:t>
            </a:r>
            <a:endParaRPr lang="pt-BR" sz="40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239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11382" y="955964"/>
            <a:ext cx="105156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stamos sempre bem juntinhos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Todos os problemas da vida vamos enfrentando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Com as bênçãos Cósmicas e a fé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Vamos as lições aprendendo e vivenciando</a:t>
            </a:r>
          </a:p>
          <a:p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175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255" y="0"/>
            <a:ext cx="12358255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65563" y="1316182"/>
            <a:ext cx="1113905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Ás vezes nosso amor causa inveja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Bem sei que isto é real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Mas ninguém nunca vai nos separar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Porque o nosso amor é fiel e leal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1311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63782" y="1219200"/>
            <a:ext cx="1102821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latin typeface="AR BLANCA" panose="02000000000000000000" pitchFamily="2" charset="0"/>
              </a:rPr>
              <a:t>Peço a Deus em prece, dia e noite</a:t>
            </a:r>
          </a:p>
          <a:p>
            <a:r>
              <a:rPr lang="pt-BR" sz="4000" b="1" dirty="0" smtClean="0">
                <a:solidFill>
                  <a:srgbClr val="FFFF00"/>
                </a:solidFill>
                <a:latin typeface="AR BLANCA" panose="02000000000000000000" pitchFamily="2" charset="0"/>
              </a:rPr>
              <a:t>Para o nosso lar e vida proteger</a:t>
            </a:r>
          </a:p>
          <a:p>
            <a:r>
              <a:rPr lang="pt-BR" sz="4000" b="1" dirty="0" smtClean="0">
                <a:solidFill>
                  <a:srgbClr val="FFFF00"/>
                </a:solidFill>
                <a:latin typeface="AR BLANCA" panose="02000000000000000000" pitchFamily="2" charset="0"/>
              </a:rPr>
              <a:t>Abençoando todas as pessoas, que aqui passam</a:t>
            </a:r>
          </a:p>
          <a:p>
            <a:r>
              <a:rPr lang="pt-BR" sz="4000" b="1" dirty="0" smtClean="0">
                <a:solidFill>
                  <a:srgbClr val="FFFF00"/>
                </a:solidFill>
                <a:latin typeface="AR BLANCA" panose="02000000000000000000" pitchFamily="2" charset="0"/>
              </a:rPr>
              <a:t>Afastando o mal e o desentender</a:t>
            </a:r>
          </a:p>
          <a:p>
            <a:endParaRPr lang="pt-BR" sz="4000" dirty="0"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018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49926" y="1080655"/>
            <a:ext cx="110420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Parabéns! Felicidades mil, meu amor!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Parabéns nesta data querida!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muitos anos de vida repitam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 continuarmos juntinhos nesta vida.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6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-110836"/>
            <a:ext cx="12288981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31272" y="1011382"/>
            <a:ext cx="113607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Deus abençoe a todos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vieram aqui te abraçar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São pessoas que nos amam e querem bem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sempre desejam conosco estar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7837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97527" y="2369127"/>
            <a:ext cx="1059872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Feliz aniversário! Amor Eterno!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Desejo ser sua também em outra vidas, caminhar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Nossas almas gêmeas não podem separar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Entrelaçadas pelo Cósmico, preferidas, desabrochar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535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06730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39091" y="692727"/>
            <a:ext cx="104740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amor é uma semente sagrada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nasce para dar frutos de luz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quando duas almas se ajuntam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o brilho em dobro que reluz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9274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12288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3399" y="775855"/>
            <a:ext cx="1102821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Mais uma vez cantando a canção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Mais uma vez batendo palmas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Apagando as velinhas então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Fazendo o pedido de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harmonia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em nossas almas</a:t>
            </a:r>
          </a:p>
          <a:p>
            <a:endParaRPr lang="pt-BR" sz="4000" dirty="0">
              <a:solidFill>
                <a:schemeClr val="bg1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6895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19200" y="401782"/>
            <a:ext cx="1015538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Quero um pedaço deste bolo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Alegrias expressivas por todos os presentes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Meu abraço e um beijo doce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União perfeita de nossas mentes</a:t>
            </a:r>
          </a:p>
          <a:p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Parabéns! Felicidades </a:t>
            </a:r>
            <a:r>
              <a:rPr lang="pt-BR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Mil...TE AMO MUITO...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0926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87927" y="346364"/>
            <a:ext cx="9005455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  <a:latin typeface="AR BLANCA" panose="02000000000000000000" pitchFamily="2" charset="0"/>
              </a:rPr>
              <a:t>Texto: Norma Aparecida Silveira de Moraes</a:t>
            </a:r>
          </a:p>
          <a:p>
            <a:r>
              <a:rPr lang="pt-BR" sz="4000" b="1" dirty="0" smtClean="0">
                <a:solidFill>
                  <a:schemeClr val="bg1"/>
                </a:solidFill>
                <a:latin typeface="AR BLANCA" panose="02000000000000000000" pitchFamily="2" charset="0"/>
              </a:rPr>
              <a:t>Formatação: Norma Aparecida Silveira de Moraes</a:t>
            </a:r>
          </a:p>
          <a:p>
            <a:r>
              <a:rPr lang="pt-BR" sz="4000" b="1" dirty="0" smtClean="0">
                <a:solidFill>
                  <a:schemeClr val="bg1"/>
                </a:solidFill>
                <a:latin typeface="AR BLANCA" panose="02000000000000000000" pitchFamily="2" charset="0"/>
              </a:rPr>
              <a:t>Imagens:  Internet, face book e pessoais</a:t>
            </a:r>
          </a:p>
          <a:p>
            <a:r>
              <a:rPr lang="pt-BR" sz="4000" b="1" dirty="0" smtClean="0">
                <a:solidFill>
                  <a:schemeClr val="bg1"/>
                </a:solidFill>
                <a:latin typeface="AR BLANCA" panose="02000000000000000000" pitchFamily="2" charset="0"/>
              </a:rPr>
              <a:t>Música: AMO AMAR VOCÊ -DANIEL</a:t>
            </a:r>
          </a:p>
          <a:p>
            <a:r>
              <a:rPr lang="pt-BR" sz="4000" b="1" dirty="0" smtClean="0">
                <a:solidFill>
                  <a:schemeClr val="bg1"/>
                </a:solidFill>
                <a:latin typeface="AR BLANCA" panose="02000000000000000000" pitchFamily="2" charset="0"/>
              </a:rPr>
              <a:t>“ A gente nunca sabe do dia de amanhã, o importante é que o nosso amor é verdadeiro, abençoado e coroado de ternura e parceria</a:t>
            </a:r>
            <a:r>
              <a:rPr lang="pt-BR" sz="4000" b="1" dirty="0" smtClean="0">
                <a:latin typeface="AR BLANCA" panose="02000000000000000000" pitchFamily="2" charset="0"/>
              </a:rPr>
              <a:t>”</a:t>
            </a:r>
          </a:p>
          <a:p>
            <a:pPr algn="ctr"/>
            <a:r>
              <a:rPr lang="pt-BR" sz="4800" b="1" dirty="0" smtClean="0">
                <a:latin typeface="AR BLANCA" panose="02000000000000000000" pitchFamily="2" charset="0"/>
                <a:hlinkClick r:id="rId3"/>
              </a:rPr>
              <a:t>WWW.SERGRASAN.COM/</a:t>
            </a:r>
          </a:p>
          <a:p>
            <a:pPr algn="ctr"/>
            <a:r>
              <a:rPr lang="pt-BR" sz="4800" b="1" dirty="0" smtClean="0">
                <a:latin typeface="AR BLANCA" panose="02000000000000000000" pitchFamily="2" charset="0"/>
                <a:hlinkClick r:id="rId3"/>
              </a:rPr>
              <a:t>NORMASILVEIRAMORAESSLIDES</a:t>
            </a:r>
            <a:endParaRPr lang="pt-BR" sz="4800" b="1" dirty="0" smtClean="0">
              <a:latin typeface="AR BLANCA" panose="02000000000000000000" pitchFamily="2" charset="0"/>
            </a:endParaRPr>
          </a:p>
          <a:p>
            <a:endParaRPr lang="pt-BR" sz="3200" b="1" dirty="0"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589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457</TotalTime>
  <Words>550</Words>
  <Application>Microsoft Office PowerPoint</Application>
  <PresentationFormat>Widescreen</PresentationFormat>
  <Paragraphs>95</Paragraphs>
  <Slides>22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30" baseType="lpstr">
      <vt:lpstr>MS Gothic</vt:lpstr>
      <vt:lpstr>Aharoni</vt:lpstr>
      <vt:lpstr>AR BERKLEY</vt:lpstr>
      <vt:lpstr>AR BLANCA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27</cp:revision>
  <dcterms:created xsi:type="dcterms:W3CDTF">2013-09-23T13:52:41Z</dcterms:created>
  <dcterms:modified xsi:type="dcterms:W3CDTF">2013-09-24T13:32:04Z</dcterms:modified>
  <cp:contentStatus/>
</cp:coreProperties>
</file>