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Default Extension="wav" ContentType="audio/x-wav"/>
  <Default Extension="jpg" ContentType="image/jpeg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Relationship Id="rId4" Type="http://schemas.openxmlformats.org/officeDocument/2006/relationships/custom-properties" Target="docProps/custom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4"/>
  </p:notesMasterIdLst>
  <p:sldIdLst>
    <p:sldId id="256" r:id="rId2"/>
    <p:sldId id="257" r:id="rId3"/>
    <p:sldId id="259" r:id="rId4"/>
    <p:sldId id="260" r:id="rId5"/>
    <p:sldId id="261" r:id="rId6"/>
    <p:sldId id="263" r:id="rId7"/>
    <p:sldId id="262" r:id="rId8"/>
    <p:sldId id="264" r:id="rId9"/>
    <p:sldId id="258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</p:sldIdLst>
  <p:sldSz cx="12192000" cy="6858000"/>
  <p:notesSz cx="6858000" cy="9144000"/>
  <p:defaultTextStyle>
    <a:defPPr>
      <a:defRPr lang="pt-B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025" autoAdjust="0"/>
    <p:restoredTop sz="85243" autoAdjust="0"/>
  </p:normalViewPr>
  <p:slideViewPr>
    <p:cSldViewPr snapToGrid="0">
      <p:cViewPr varScale="1">
        <p:scale>
          <a:sx n="47" d="100"/>
          <a:sy n="47" d="100"/>
        </p:scale>
        <p:origin x="931" y="-211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viewProps" Target="viewProps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tableStyles" Target="tableStyle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Cabeçalho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3" name="Espaço Reservado para Data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686DF06-B880-4F71-BB83-FBC35848853A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4" name="Espaço Reservado para Imagem de Slide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pt-BR" dirty="0"/>
          </a:p>
        </p:txBody>
      </p:sp>
      <p:sp>
        <p:nvSpPr>
          <p:cNvPr id="5" name="Espaço Reservado para Anotaçõ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9826F2B-24C7-4162-990F-6AC3BCD93E93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55284002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Imagem de Slide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ço Reservado para Anotaçõ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9826F2B-24C7-4162-990F-6AC3BCD93E93}" type="slidenum">
              <a:rPr lang="pt-BR" smtClean="0"/>
              <a:t>4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939556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ide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t-BR" smtClean="0"/>
              <a:t>Clique para editar o estilo do subtítulo mestre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55104199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48840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Cabeçalho da Se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1368333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uas Partes de Conteúd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96913632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çã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4" name="Espaço Reservado para Conteúdo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5" name="Espaço Reservado para Texto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6" name="Espaço Reservado para Conteúdo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7" name="Espaço Reservado para Data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8" name="Espaço Reservado para Rodapé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9" name="Espaço Reservado para Número de Slid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85134923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oment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Data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4" name="Espaço Reservado para Rodapé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5" name="Espaço Reservado para Número de Slid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21130254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m br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Data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3" name="Espaço Reservado para Rodapé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4" name="Espaço Reservado para Número de Slid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422671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údo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Conteúdo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423329493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m com Le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Imagem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t-BR" dirty="0"/>
          </a:p>
        </p:txBody>
      </p:sp>
      <p:sp>
        <p:nvSpPr>
          <p:cNvPr id="4" name="Espaço Reservado para Texto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t-BR" smtClean="0"/>
              <a:t>Clique para editar o texto mestre</a:t>
            </a:r>
          </a:p>
        </p:txBody>
      </p:sp>
      <p:sp>
        <p:nvSpPr>
          <p:cNvPr id="5" name="Espaço Reservado para Data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6" name="Espaço Reservado para Rodapé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7" name="Espaço Reservado para Número de Slid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107744532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e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2673323884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e texto vertica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7110205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ço Reservado para Título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t-BR" smtClean="0"/>
              <a:t>Clique para editar o título mestre</a:t>
            </a:r>
            <a:endParaRPr lang="pt-BR"/>
          </a:p>
        </p:txBody>
      </p:sp>
      <p:sp>
        <p:nvSpPr>
          <p:cNvPr id="3" name="Espaço Reservado para Texto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t-BR" smtClean="0"/>
              <a:t>Clique para editar o texto mestre</a:t>
            </a:r>
          </a:p>
          <a:p>
            <a:pPr lvl="1"/>
            <a:r>
              <a:rPr lang="pt-BR" smtClean="0"/>
              <a:t>Segundo nível</a:t>
            </a:r>
          </a:p>
          <a:p>
            <a:pPr lvl="2"/>
            <a:r>
              <a:rPr lang="pt-BR" smtClean="0"/>
              <a:t>Terceiro nível</a:t>
            </a:r>
          </a:p>
          <a:p>
            <a:pPr lvl="3"/>
            <a:r>
              <a:rPr lang="pt-BR" smtClean="0"/>
              <a:t>Quarto nível</a:t>
            </a:r>
          </a:p>
          <a:p>
            <a:pPr lvl="4"/>
            <a:r>
              <a:rPr lang="pt-BR" smtClean="0"/>
              <a:t>Quinto nível</a:t>
            </a:r>
            <a:endParaRPr lang="pt-BR"/>
          </a:p>
        </p:txBody>
      </p:sp>
      <p:sp>
        <p:nvSpPr>
          <p:cNvPr id="4" name="Espaço Reservado para Data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9389AB7-6473-4690-8F1F-557F7937C5E7}" type="datetimeFigureOut">
              <a:rPr lang="pt-BR" smtClean="0"/>
              <a:t>16/10/2013</a:t>
            </a:fld>
            <a:endParaRPr lang="pt-BR" dirty="0"/>
          </a:p>
        </p:txBody>
      </p:sp>
      <p:sp>
        <p:nvSpPr>
          <p:cNvPr id="5" name="Espaço Reservado para Rodapé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t-BR" dirty="0"/>
          </a:p>
        </p:txBody>
      </p:sp>
      <p:sp>
        <p:nvSpPr>
          <p:cNvPr id="6" name="Espaço Reservado para Número de Slid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23B3B05-1916-4D07-9AAC-1A4FE0C4E494}" type="slidenum">
              <a:rPr lang="pt-BR" smtClean="0"/>
              <a:t>‹nº›</a:t>
            </a:fld>
            <a:endParaRPr lang="pt-BR" dirty="0"/>
          </a:p>
        </p:txBody>
      </p:sp>
    </p:spTree>
    <p:extLst>
      <p:ext uri="{BB962C8B-B14F-4D97-AF65-F5344CB8AC3E}">
        <p14:creationId xmlns:p14="http://schemas.microsoft.com/office/powerpoint/2010/main" val="346614896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t-B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Relationship Id="rId5" Type="http://schemas.openxmlformats.org/officeDocument/2006/relationships/audio" Target="../media/audio1.wav"/><Relationship Id="rId4" Type="http://schemas.openxmlformats.org/officeDocument/2006/relationships/hyperlink" Target="http://www.sergrasan.com/" TargetMode="Externa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g"/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g"/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g"/><Relationship Id="rId1" Type="http://schemas.openxmlformats.org/officeDocument/2006/relationships/slideLayout" Target="../slideLayouts/slideLayout7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g"/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g"/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hyperlink" Target="http://www.sergrasan.com/" TargetMode="External"/><Relationship Id="rId2" Type="http://schemas.openxmlformats.org/officeDocument/2006/relationships/image" Target="../media/image22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ítulo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pt-BR" dirty="0"/>
          </a:p>
        </p:txBody>
      </p:sp>
      <p:sp>
        <p:nvSpPr>
          <p:cNvPr id="3" name="Subtítulo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pt-BR" dirty="0"/>
          </a:p>
        </p:txBody>
      </p:sp>
      <p:pic>
        <p:nvPicPr>
          <p:cNvPr id="4" name="Imagem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5" name="CaixaDeTexto 4"/>
          <p:cNvSpPr txBox="1"/>
          <p:nvPr/>
        </p:nvSpPr>
        <p:spPr>
          <a:xfrm>
            <a:off x="1343891" y="290945"/>
            <a:ext cx="10557164" cy="803296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6000" dirty="0" smtClean="0"/>
              <a:t> </a:t>
            </a:r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Por que parou</a:t>
            </a:r>
          </a:p>
          <a:p>
            <a:pPr algn="ctr"/>
            <a:r>
              <a:rPr lang="pt-BR" sz="88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a sua vida?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Autoria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BERKLEY" panose="02000000000000000000" pitchFamily="2" charset="0"/>
              </a:rPr>
              <a:t>Norma Aparecida Silveira de Moraes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Divulgação</a:t>
            </a:r>
          </a:p>
          <a:p>
            <a:pPr algn="ctr"/>
            <a:endParaRPr lang="pt-BR" sz="40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r>
              <a:rPr lang="pt-BR" sz="60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hlinkClick r:id="rId4"/>
              </a:rPr>
              <a:t>WWW.SERGRASAN.COM</a:t>
            </a:r>
            <a:endParaRPr lang="pt-BR" sz="6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 algn="ctr"/>
            <a:endParaRPr lang="pt-BR" sz="4000" b="1" dirty="0" smtClean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383928016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  <p:sndAc>
          <p:stSnd loop="1">
            <p:snd r:embed="rId2" name="101 Strings - The Sound Of Silence.wav"/>
          </p:stSnd>
        </p:sndAc>
      </p:transition>
    </mc:Choice>
    <mc:Fallback xmlns="">
      <p:transition spd="slow" advClick="0" advTm="15000">
        <p:fade/>
        <p:sndAc>
          <p:stSnd loop="1">
            <p:snd r:embed="rId5" name="101 Strings - The Sound Of Silence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3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7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1" presetID="42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3" dur="1000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000" fill="hold"/>
                                        <p:tgtEl>
                                          <p:spTgt spid="5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2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8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9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4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5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9" dur="500" fill="hold"/>
                                        <p:tgtEl>
                                          <p:spTgt spid="5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5" dur="500" fill="hold"/>
                                        <p:tgtEl>
                                          <p:spTgt spid="5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46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5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5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13855" y="0"/>
            <a:ext cx="12205855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54182" y="789709"/>
            <a:ext cx="11430000" cy="747897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Por que parou?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REAJA.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VOCE</a:t>
            </a:r>
          </a:p>
          <a:p>
            <a:pPr algn="ctr"/>
            <a:r>
              <a:rPr lang="pt-BR" sz="96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 DELANEY" panose="02000000000000000000" pitchFamily="2" charset="0"/>
              </a:rPr>
              <a:t>NÃO PODE PARAR. PARAR... </a:t>
            </a:r>
            <a:endParaRPr lang="pt-BR" sz="96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 DELANEY" panose="02000000000000000000" pitchFamily="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9941509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3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28600"/>
            <a:ext cx="12192000" cy="72498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29491" y="249382"/>
            <a:ext cx="10335491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Parou por quê? A vida é dinâmica e não para...</a:t>
            </a:r>
            <a:b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tempo da vida amanheceu nublado e o sol se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escondeu? Parou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por quê?</a:t>
            </a:r>
            <a:b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Ofenderam-te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 traíram 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seu </a:t>
            </a:r>
            <a:r>
              <a:rPr lang="pt-BR" sz="3200" b="1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amor PRÓPRIO?</a:t>
            </a:r>
            <a: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46749520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526473"/>
            <a:ext cx="11596255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Seu amor está ausente e disperso?</a:t>
            </a:r>
            <a:b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Parou por quê?</a:t>
            </a:r>
            <a:b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A solidão amarga os seus dias e as noites são de pranto, saudades e </a:t>
            </a:r>
            <a:r>
              <a:rPr lang="pt-BR" sz="3200" b="1" dirty="0" smtClean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tristezas ?</a:t>
            </a:r>
            <a: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/>
            </a:r>
            <a:br>
              <a:rPr lang="pt-BR" sz="3200" b="1" dirty="0">
                <a:solidFill>
                  <a:schemeClr val="bg1"/>
                </a:solidFill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chemeClr val="bg1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86357647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Abs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0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1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2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3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51164" y="429491"/>
            <a:ext cx="11028218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consegue tomar atitudes, fazer escolhas por medo 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incertezas? Parou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por quê?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consegue sair das crises existenciais e está perdido no mundo circundante? 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550273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43345" y="415636"/>
            <a:ext cx="11485419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consegue ser compreendido e escutado, ninguém te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entende? Parou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por quê?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consegue ver um futuro de sucesso e nem lutar para sair do lugar, não sabe o quer para sua vida?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826616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8000">
        <p15:prstTrans prst="curtains"/>
      </p:transition>
    </mc:Choice>
    <mc:Fallback xmlns="">
      <p:transition spd="slow" advClick="0" advTm="18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90945"/>
            <a:ext cx="12192000" cy="7295902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75557" y="228600"/>
            <a:ext cx="1150669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Se sua vida está assim cheia de incertezas é porque você não tem um foco, um objetivo, não sabe o quer...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Primeiro tente ver as oportunidades e suas possibilidades.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Faça algum curso, pense em que gostaria de trabalhar e corra atrás, ainda é tempo e você pode mudar tudo.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0764474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1000">
        <p15:prstTrans prst="curtains"/>
      </p:transition>
    </mc:Choice>
    <mc:Fallback xmlns="">
      <p:transition spd="slow" advClick="0" advTm="21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87927" y="360218"/>
            <a:ext cx="11804073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ligue muito para a vida ou opinião alheia, pois somente você poderá fazer algo por si mesmo.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Nunca se esqueça de que você e dono de sua vida e das consequências de tudo que fazer...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Use sua imaginação e criatividade, seu dom e capacidade e se não conseguir focar em nada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pessoal...</a:t>
            </a:r>
            <a:r>
              <a:rPr lang="pt-BR" sz="3200" dirty="0" smtClean="0">
                <a:latin typeface="Aharoni" panose="02010803020104030203" pitchFamily="2" charset="-79"/>
                <a:cs typeface="Aharoni" panose="02010803020104030203" pitchFamily="2" charset="-79"/>
              </a:rPr>
              <a:t>. </a:t>
            </a:r>
            <a:endParaRPr lang="pt-BR" sz="3200" dirty="0"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0465562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0000">
        <p15:prstTrans prst="curtains"/>
      </p:transition>
    </mc:Choice>
    <mc:Fallback xmlns="">
      <p:transition spd="slow" advClick="0" advTm="2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2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20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build="allAtOnce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65018" y="554182"/>
            <a:ext cx="11623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Vá numa agencia de emprego e lute por uma vaga em algo que conseguirá fazer e aprender com a experiência. Não importa o tipo de serviço, todo trabalho é digno e abençoado.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215985698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68036" y="166255"/>
            <a:ext cx="11623964" cy="255454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pare a sua vida, pois, o tempo passa rápido demais para ser desperdiçado... E sempre haverá chances para recomeçar e aprender, nunca é tarde para reconstruir e realizar um sonho.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030762087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685800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84909" y="235527"/>
            <a:ext cx="11596255" cy="353943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Novas pessoas sempre entrarão em sua vida, nova interação e relação interpessoal.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recolhimento pessoal pode ser uma escolha solitária, então procure também se adaptar á escolha e viver feliz com alguma atitude de relacionamento com os próximos a você.</a:t>
            </a:r>
            <a:b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</a:b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15846315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2000">
        <p15:prstTrans prst="curtains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21286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415636"/>
            <a:ext cx="1166552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Ninguém é de ninguém e o respeito é à base do sucesso na relação amorosa... Tente invente, use a inteligência e a imaginação criativa e verá que vale a pena viver.</a:t>
            </a:r>
          </a:p>
        </p:txBody>
      </p:sp>
    </p:spTree>
    <p:extLst>
      <p:ext uri="{BB962C8B-B14F-4D97-AF65-F5344CB8AC3E}">
        <p14:creationId xmlns:p14="http://schemas.microsoft.com/office/powerpoint/2010/main" val="192403602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mph" presetSubtype="0" fill="remove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animClr clrSpc="rgb" dir="cw">
                                      <p:cBhvr override="childStyle">
                                        <p:cTn id="6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animClr clrSpc="rgb" dir="cw">
                                      <p:cBhvr>
                                        <p:cTn id="7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o>
                                        <a:schemeClr val="bg1"/>
                                      </p:to>
                                    </p:animClr>
                                    <p:set>
                                      <p:cBhvr>
                                        <p:cTn id="8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  <p:set>
                                      <p:cBhvr>
                                        <p:cTn id="9" dur="250" autoRev="1" fill="remove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fill.on</p:attrName>
                                        </p:attrNameLst>
                                      </p:cBhvr>
                                      <p:to>
                                        <p:strVal val="tru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3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4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6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7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49382" y="429491"/>
            <a:ext cx="1170709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Tenha mais paciência com as diferenças e encare as dificuldades de frente, não adianta fugir das adversidades, pois é com elas que se cresce e evolui.</a:t>
            </a:r>
          </a:p>
        </p:txBody>
      </p:sp>
    </p:spTree>
    <p:extLst>
      <p:ext uri="{BB962C8B-B14F-4D97-AF65-F5344CB8AC3E}">
        <p14:creationId xmlns:p14="http://schemas.microsoft.com/office/powerpoint/2010/main" val="67137246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244929"/>
            <a:ext cx="12192000" cy="729887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290945" y="192974"/>
            <a:ext cx="11610109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Não viva somente para os outros, cuide um pouco de você também, seu corpo é o templo da alma. Plante lindas flores no jardim da alma e colha belas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flores de evolução .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perder também faz parte da vida, pois esta é um jogo onde enquanto uma pessoa ganha, outro perde.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Isto se chama renúncia...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807643975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2000">
        <p15:prstTrans prst="curtains"/>
      </p:transition>
    </mc:Choice>
    <mc:Fallback xmlns="">
      <p:transition spd="slow" advClick="0" advTm="22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1.875E-6 1.85185E-6 L -1.875E-6 -0.07222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7070271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623455" y="346364"/>
            <a:ext cx="11291454" cy="2062103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Na próxima pode ser você o vencedor. Seja mais otimista e nunca perca as esperanças e força de vontade. Siga sempre o caminho com </a:t>
            </a:r>
            <a:r>
              <a:rPr lang="pt-BR" sz="3200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Fé </a:t>
            </a:r>
            <a:r>
              <a:rPr lang="pt-BR" sz="3200" b="1" dirty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e </a:t>
            </a:r>
            <a:r>
              <a:rPr lang="pt-BR" sz="3200" b="1" dirty="0" smtClean="0">
                <a:solidFill>
                  <a:srgbClr val="FFC000"/>
                </a:solidFill>
                <a:latin typeface="Aharoni" panose="02010803020104030203" pitchFamily="2" charset="-79"/>
                <a:cs typeface="Aharoni" panose="02010803020104030203" pitchFamily="2" charset="-79"/>
              </a:rPr>
              <a:t>perseverança. CREIA EM VOCÊ E VÁ ADIANTE...</a:t>
            </a:r>
            <a:endParaRPr lang="pt-BR" sz="3200" b="1" dirty="0">
              <a:solidFill>
                <a:srgbClr val="FFC000"/>
              </a:solidFill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238452343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1"/>
            <a:ext cx="12192000" cy="7053943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60218" y="193964"/>
            <a:ext cx="1163781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Deus é P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ai 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de todos e olha por você também, mas é preciso confiar, amar, agradecer e perdoar o passado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...FOCAR EM UM OBJETIVO E LUTAR PARA A SUA CONCRETIZAÇÃO.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112990162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16667E-7 4.81481E-6 L -4.16667E-7 -0.07223 " pathEditMode="relative" rAng="0" ptsTypes="AA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15636" y="401782"/>
            <a:ext cx="11623964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Tudo passa e a vida é dinâmica, a natureza é bela e somos a natureza. Vença o medo e faça dar certo a sua existência. </a:t>
            </a:r>
          </a:p>
        </p:txBody>
      </p:sp>
    </p:spTree>
    <p:extLst>
      <p:ext uri="{BB962C8B-B14F-4D97-AF65-F5344CB8AC3E}">
        <p14:creationId xmlns:p14="http://schemas.microsoft.com/office/powerpoint/2010/main" val="312858980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526473" y="318655"/>
            <a:ext cx="11305309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Tudo passa e a vida é dinâmica, 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há um leque de possibilidades e novas oportunidades de vivenciar o almejado, talvez de forma um pouco diferente...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84604949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1999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98764" y="401782"/>
            <a:ext cx="11263745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O importante é cultivar o belo, bons sentimentos, pensamentos positivos, pois isto reverte ao nosso favor em muita dádivas e bênçãos Cósmicas...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3526576580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01782" y="457201"/>
            <a:ext cx="1161011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Atraia boas energias, fazendo o bem sem olhar a quem, abençoando, perdoando a si e ao outro, fazendo uma prece, não importa a religião. O bem pertence a DEUS.</a:t>
            </a:r>
            <a:r>
              <a:rPr lang="pt-BR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, </a:t>
            </a:r>
            <a:endParaRPr lang="pt-BR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139611129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15000">
        <p15:prstTrans prst="curtains"/>
      </p:transition>
    </mc:Choice>
    <mc:Fallback xmlns="">
      <p:transition spd="slow" advClick="0" advTm="15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7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8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4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4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471055" y="304800"/>
            <a:ext cx="1172094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D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escubra  a essência das coisas e pessoas...não deixe morrer a sua criança interior e saberás cultivar sua felicidade verdadeira... lutas sempre haverá, faz parte da vida e você não pode parar. A vida continua lá fora lhe convidando para dançar o ritmo da natureza em ação....</a:t>
            </a:r>
            <a:r>
              <a:rPr lang="pt-BR" sz="3200" b="1" dirty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P</a:t>
            </a:r>
            <a:r>
              <a:rPr lang="pt-BR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haroni" panose="02010803020104030203" pitchFamily="2" charset="-79"/>
                <a:cs typeface="Aharoni" panose="02010803020104030203" pitchFamily="2" charset="-79"/>
              </a:rPr>
              <a:t>az e Luz...</a:t>
            </a:r>
            <a:endParaRPr lang="pt-BR" sz="3200" b="1" dirty="0">
              <a:solidFill>
                <a:srgbClr val="FFFF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haroni" panose="02010803020104030203" pitchFamily="2" charset="-79"/>
              <a:cs typeface="Aharoni" panose="02010803020104030203" pitchFamily="2" charset="-79"/>
            </a:endParaRPr>
          </a:p>
        </p:txBody>
      </p:sp>
    </p:spTree>
    <p:extLst>
      <p:ext uri="{BB962C8B-B14F-4D97-AF65-F5344CB8AC3E}">
        <p14:creationId xmlns:p14="http://schemas.microsoft.com/office/powerpoint/2010/main" val="1763208711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24000">
        <p15:prstTrans prst="curtains"/>
      </p:transition>
    </mc:Choice>
    <mc:Fallback xmlns="">
      <p:transition spd="slow" advClick="0" advTm="24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Imagem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  <p:sp>
        <p:nvSpPr>
          <p:cNvPr id="3" name="CaixaDeTexto 2"/>
          <p:cNvSpPr txBox="1"/>
          <p:nvPr/>
        </p:nvSpPr>
        <p:spPr>
          <a:xfrm>
            <a:off x="304800" y="249382"/>
            <a:ext cx="11582400" cy="686341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t-BR" sz="4000" b="1" dirty="0" smtClean="0">
                <a:solidFill>
                  <a:srgbClr val="FFFF00"/>
                </a:solidFill>
              </a:rPr>
              <a:t>Poema 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Formatação: Norma Aparecida Silveira de Moraes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Música: THE SOUND OF SILENCE - STRINGS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Imagens: Pessoais e da Internet Google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Divulgação: NORMASILVEIRAMORAESSLIDES</a:t>
            </a:r>
          </a:p>
          <a:p>
            <a:r>
              <a:rPr lang="pt-BR" sz="4000" b="1" dirty="0" smtClean="0">
                <a:solidFill>
                  <a:srgbClr val="FFFF00"/>
                </a:solidFill>
              </a:rPr>
              <a:t>E-mail: psico.normam@gmail.com</a:t>
            </a:r>
          </a:p>
          <a:p>
            <a:pPr algn="ctr"/>
            <a:endParaRPr lang="pt-BR" sz="4000" b="1" dirty="0" smtClean="0">
              <a:solidFill>
                <a:srgbClr val="FFFF00"/>
              </a:solidFill>
              <a:hlinkClick r:id="rId3"/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  <a:hlinkClick r:id="rId3"/>
              </a:rPr>
              <a:t>WWW.SERGRASAN.COM</a:t>
            </a:r>
            <a:endParaRPr lang="pt-BR" sz="4000" b="1" dirty="0" smtClean="0">
              <a:solidFill>
                <a:srgbClr val="FFFF00"/>
              </a:solidFill>
            </a:endParaRP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MUITO OBRIGADA PELA VISITA...PAZ, LUZ E VITÓRIA.MUITAS BENÇÃOS DE DEUS EM SUA VIDA. </a:t>
            </a:r>
          </a:p>
          <a:p>
            <a:pPr algn="ctr"/>
            <a:r>
              <a:rPr lang="pt-BR" sz="4000" b="1" dirty="0" smtClean="0">
                <a:solidFill>
                  <a:srgbClr val="FFFF00"/>
                </a:solidFill>
              </a:rPr>
              <a:t> </a:t>
            </a:r>
            <a:endParaRPr lang="pt-BR" sz="4000" b="1" dirty="0">
              <a:solidFill>
                <a:srgbClr val="FFFF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723269173"/>
      </p:ext>
    </p:extLst>
  </p:cSld>
  <p:clrMapOvr>
    <a:masterClrMapping/>
  </p:clrMapOvr>
  <mc:AlternateContent xmlns:mc="http://schemas.openxmlformats.org/markup-compatibility/2006" xmlns:p15="http://schemas.microsoft.com/office/powerpoint/2012/main">
    <mc:Choice Requires="p15">
      <p:transition xmlns:p14="http://schemas.microsoft.com/office/powerpoint/2010/main" spd="slow" p14:dur="6000" advClick="0" advTm="30000">
        <p15:prstTrans prst="curtains"/>
      </p:transition>
    </mc:Choice>
    <mc:Fallback xmlns="">
      <p:transition spd="slow" advClick="0" advTm="30000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6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7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8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9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0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1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1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1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1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1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23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0.0 0.0 L 0.0 -0.07213" pathEditMode="relative" ptsTypes="">
                                      <p:cBhvr>
                                        <p:cTn id="24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Rot by="1500000">
                                      <p:cBhvr>
                                        <p:cTn id="25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6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27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28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4" presetClass="emph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2.70833E-6 -2.22222E-6 L 2.70833E-6 -0.07222 " pathEditMode="relative" rAng="0" ptsTypes="AA">
                                      <p:cBhvr>
                                        <p:cTn id="32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3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4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35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36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37" presetID="34" presetClass="emph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animMotion origin="layout" path="M -4.79167E-6 4.44444E-6 L -4.79167E-6 -0.07223 " pathEditMode="relative" rAng="0" ptsTypes="AA">
                                      <p:cBhvr>
                                        <p:cTn id="38" dur="250" accel="500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  <p:rCtr x="0" y="-3611"/>
                                    </p:animMotion>
                                    <p:animRot by="1500000">
                                      <p:cBhvr>
                                        <p:cTn id="39" dur="12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0" dur="125" fill="hold">
                                          <p:stCondLst>
                                            <p:cond delay="12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-1500000">
                                      <p:cBhvr>
                                        <p:cTn id="41" dur="125" fill="hold">
                                          <p:stCondLst>
                                            <p:cond delay="2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  <p:animRot by="1500000">
                                      <p:cBhvr>
                                        <p:cTn id="42" dur="125" fill="hold">
                                          <p:stCondLst>
                                            <p:cond delay="375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ema do Office">
  <a:themeElements>
    <a:clrScheme name="Escritório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Escritório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Escritório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264</TotalTime>
  <Words>636</Words>
  <Application>Microsoft Office PowerPoint</Application>
  <PresentationFormat>Widescreen</PresentationFormat>
  <Paragraphs>42</Paragraphs>
  <Slides>22</Slides>
  <Notes>1</Notes>
  <HiddenSlides>0</HiddenSlides>
  <MMClips>0</MMClips>
  <ScaleCrop>false</ScaleCrop>
  <HeadingPairs>
    <vt:vector size="6" baseType="variant">
      <vt:variant>
        <vt:lpstr>Fontes usadas</vt:lpstr>
      </vt:variant>
      <vt:variant>
        <vt:i4>6</vt:i4>
      </vt:variant>
      <vt:variant>
        <vt:lpstr>Tema</vt:lpstr>
      </vt:variant>
      <vt:variant>
        <vt:i4>1</vt:i4>
      </vt:variant>
      <vt:variant>
        <vt:lpstr>Títulos de slides</vt:lpstr>
      </vt:variant>
      <vt:variant>
        <vt:i4>22</vt:i4>
      </vt:variant>
    </vt:vector>
  </HeadingPairs>
  <TitlesOfParts>
    <vt:vector size="29" baseType="lpstr">
      <vt:lpstr>Aharoni</vt:lpstr>
      <vt:lpstr>AR BERKLEY</vt:lpstr>
      <vt:lpstr>AR DELANEY</vt:lpstr>
      <vt:lpstr>Arial</vt:lpstr>
      <vt:lpstr>Calibri</vt:lpstr>
      <vt:lpstr>Calibri Light</vt:lpstr>
      <vt:lpstr>Tema do Office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  <vt:lpstr>Apresentação do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Apresentação do PowerPoint</dc:title>
  <dc:creator>NORMA APARECIDA SILVEIRA DE MORAES</dc:creator>
  <cp:lastModifiedBy>NORMA APARECIDA SILVEIRA DE MORAES</cp:lastModifiedBy>
  <cp:revision>75</cp:revision>
  <dcterms:created xsi:type="dcterms:W3CDTF">2013-10-12T19:32:03Z</dcterms:created>
  <dcterms:modified xsi:type="dcterms:W3CDTF">2013-10-16T20:24:57Z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