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6" r:id="rId2"/>
    <p:sldId id="257" r:id="rId3"/>
    <p:sldId id="260" r:id="rId4"/>
    <p:sldId id="262" r:id="rId5"/>
    <p:sldId id="263" r:id="rId6"/>
    <p:sldId id="264" r:id="rId7"/>
    <p:sldId id="265" r:id="rId8"/>
    <p:sldId id="269" r:id="rId9"/>
    <p:sldId id="261" r:id="rId10"/>
    <p:sldId id="258" r:id="rId11"/>
    <p:sldId id="267" r:id="rId12"/>
    <p:sldId id="268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782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2742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523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486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5504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0397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5952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9090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8466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1390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2334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EDE4D-D32F-4BBD-81E1-3F9F3E0738CA}" type="datetimeFigureOut">
              <a:rPr lang="pt-BR" smtClean="0"/>
              <a:t>20/03/2019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2E386-564A-40E8-9298-2881380D3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742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512618"/>
            <a:ext cx="9268691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>
                <a:solidFill>
                  <a:schemeClr val="bg1"/>
                </a:solidFill>
              </a:rPr>
              <a:t>SUZANO...SUZANO...SUZANO...</a:t>
            </a:r>
          </a:p>
          <a:p>
            <a:r>
              <a:rPr lang="pt-BR" sz="5400" dirty="0" smtClean="0">
                <a:solidFill>
                  <a:schemeClr val="bg1"/>
                </a:solidFill>
              </a:rPr>
              <a:t>Que Deus abençoe seus filhos.</a:t>
            </a:r>
          </a:p>
          <a:p>
            <a:endParaRPr lang="pt-BR" sz="5400" dirty="0" smtClean="0">
              <a:solidFill>
                <a:schemeClr val="bg1"/>
              </a:solidFill>
            </a:endParaRPr>
          </a:p>
          <a:p>
            <a:pPr algn="ctr"/>
            <a:r>
              <a:rPr lang="pt-BR" sz="4400" dirty="0" smtClean="0">
                <a:solidFill>
                  <a:schemeClr val="bg1"/>
                </a:solidFill>
              </a:rPr>
              <a:t>Norma Ap. Silveira de Moraes</a:t>
            </a:r>
          </a:p>
          <a:p>
            <a:pPr algn="ctr"/>
            <a:endParaRPr lang="pt-BR" sz="4400" dirty="0">
              <a:solidFill>
                <a:schemeClr val="bg1"/>
              </a:solidFill>
            </a:endParaRPr>
          </a:p>
          <a:p>
            <a:pPr algn="ctr"/>
            <a:r>
              <a:rPr lang="pt-BR" sz="4400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</a:rPr>
              <a:t>Norma Silveira </a:t>
            </a:r>
            <a:r>
              <a:rPr lang="pt-BR" sz="4400" dirty="0">
                <a:solidFill>
                  <a:schemeClr val="bg1"/>
                </a:solidFill>
              </a:rPr>
              <a:t>M</a:t>
            </a:r>
            <a:r>
              <a:rPr lang="pt-BR" sz="4400" dirty="0" smtClean="0">
                <a:solidFill>
                  <a:schemeClr val="bg1"/>
                </a:solidFill>
              </a:rPr>
              <a:t>oraes Slides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</a:rPr>
              <a:t>www.sergrasan.com</a:t>
            </a: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403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  <p:sndAc>
          <p:stSnd loop="1">
            <p:snd r:embed="rId2" name="andre_rieu-amigos_para_siempre.wav"/>
          </p:stSnd>
        </p:sndAc>
      </p:transition>
    </mc:Choice>
    <mc:Fallback>
      <p:transition spd="slow" advClick="0" advTm="14000">
        <p:fade/>
        <p:sndAc>
          <p:stSnd loop="1">
            <p:snd r:embed="rId2" name="andre_rieu-amigos_para_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98764"/>
            <a:ext cx="69826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Com muito amor no coração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Venho saudar com emoção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Venho pedir em oração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12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22218" y="4461164"/>
            <a:ext cx="63038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Para Suzano a minha cidade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Que Deus leva toda maldade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Que traga nova realidade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39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498764"/>
            <a:ext cx="7620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 seu povo seja abençoado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Que seu Amor envolva, Amado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Os que sofrem sejam consolados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944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4849091"/>
            <a:ext cx="61929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Deus! Leva toda essa tristeza</a:t>
            </a:r>
            <a:r>
              <a:rPr lang="pt-BR" sz="3600" dirty="0">
                <a:solidFill>
                  <a:srgbClr val="FFFF00"/>
                </a:solidFill>
              </a:rPr>
              <a:t/>
            </a:r>
            <a:br>
              <a:rPr lang="pt-BR" sz="3600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Suzano tem tanta beleza</a:t>
            </a:r>
            <a:r>
              <a:rPr lang="pt-BR" sz="3600" dirty="0">
                <a:solidFill>
                  <a:srgbClr val="FFFF00"/>
                </a:solidFill>
              </a:rPr>
              <a:t/>
            </a:r>
            <a:br>
              <a:rPr lang="pt-BR" sz="3600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Venha Deus com sua nobreza</a:t>
            </a:r>
            <a:r>
              <a:rPr lang="pt-BR" sz="3600" dirty="0">
                <a:solidFill>
                  <a:srgbClr val="FFFF00"/>
                </a:solidFill>
              </a:rPr>
              <a:t/>
            </a:r>
            <a:br>
              <a:rPr lang="pt-BR" sz="3600" dirty="0">
                <a:solidFill>
                  <a:srgbClr val="FFFF00"/>
                </a:solidFill>
              </a:rPr>
            </a:b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53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6" y="1"/>
            <a:ext cx="72043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Que Suzano encontre o caminho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Da bondade em cada ninho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Suzano precisa de carinho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25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98764"/>
            <a:ext cx="66086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Quanta dor e quanto sofrimento</a:t>
            </a:r>
            <a:r>
              <a:rPr lang="pt-BR" sz="3200" dirty="0"/>
              <a:t/>
            </a:r>
            <a:br>
              <a:rPr lang="pt-BR" sz="3200" dirty="0"/>
            </a:br>
            <a:r>
              <a:rPr lang="pt-BR" sz="3200" b="1" dirty="0"/>
              <a:t>Estamos vivendo este padecimento</a:t>
            </a:r>
            <a:r>
              <a:rPr lang="pt-BR" sz="3200" dirty="0"/>
              <a:t/>
            </a:r>
            <a:br>
              <a:rPr lang="pt-BR" sz="3200" dirty="0"/>
            </a:br>
            <a:r>
              <a:rPr lang="pt-BR" sz="3200" b="1" dirty="0"/>
              <a:t>Em luto no mesmo sentimento</a:t>
            </a:r>
            <a:r>
              <a:rPr lang="pt-BR" sz="3200" dirty="0"/>
              <a:t/>
            </a:r>
            <a:br>
              <a:rPr lang="pt-BR" sz="3200" dirty="0"/>
            </a:b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51297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429491"/>
            <a:ext cx="63869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Massacre perverso aqui aconteceu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Estamos tristes, aqui amanheceu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Tantas vidas se perderam (perdeu)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880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346364"/>
            <a:ext cx="68302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Que vá embora </a:t>
            </a:r>
            <a:r>
              <a:rPr lang="pt-BR" sz="3200" b="1" dirty="0" smtClean="0">
                <a:solidFill>
                  <a:srgbClr val="FFC000"/>
                </a:solidFill>
              </a:rPr>
              <a:t>a cultura </a:t>
            </a:r>
            <a:r>
              <a:rPr lang="pt-BR" sz="3200" b="1" dirty="0">
                <a:solidFill>
                  <a:srgbClr val="FFC000"/>
                </a:solidFill>
              </a:rPr>
              <a:t>das armas</a:t>
            </a:r>
            <a:r>
              <a:rPr lang="pt-BR" sz="3200" dirty="0">
                <a:solidFill>
                  <a:srgbClr val="FFC000"/>
                </a:solidFill>
              </a:rPr>
              <a:t/>
            </a:r>
            <a:br>
              <a:rPr lang="pt-BR" sz="3200" dirty="0">
                <a:solidFill>
                  <a:srgbClr val="FFC000"/>
                </a:solidFill>
              </a:rPr>
            </a:br>
            <a:r>
              <a:rPr lang="pt-BR" sz="3200" b="1" dirty="0">
                <a:solidFill>
                  <a:srgbClr val="FFC000"/>
                </a:solidFill>
              </a:rPr>
              <a:t>Livre nosso povo das amarras</a:t>
            </a:r>
            <a:r>
              <a:rPr lang="pt-BR" sz="3200" dirty="0">
                <a:solidFill>
                  <a:srgbClr val="FFC000"/>
                </a:solidFill>
              </a:rPr>
              <a:t/>
            </a:r>
            <a:br>
              <a:rPr lang="pt-BR" sz="3200" dirty="0">
                <a:solidFill>
                  <a:srgbClr val="FFC000"/>
                </a:solidFill>
              </a:rPr>
            </a:br>
            <a:r>
              <a:rPr lang="pt-BR" sz="3200" b="1" dirty="0">
                <a:solidFill>
                  <a:srgbClr val="FFC000"/>
                </a:solidFill>
              </a:rPr>
              <a:t>Que venha o bem </a:t>
            </a:r>
            <a:r>
              <a:rPr lang="pt-BR" sz="3200" b="1" dirty="0" smtClean="0">
                <a:solidFill>
                  <a:srgbClr val="FFC000"/>
                </a:solidFill>
              </a:rPr>
              <a:t>dos anjos NAS </a:t>
            </a:r>
            <a:r>
              <a:rPr lang="pt-BR" sz="3200" b="1" dirty="0">
                <a:solidFill>
                  <a:srgbClr val="FFC000"/>
                </a:solidFill>
              </a:rPr>
              <a:t>ASAS</a:t>
            </a:r>
            <a:r>
              <a:rPr lang="pt-BR" sz="3200" dirty="0">
                <a:solidFill>
                  <a:srgbClr val="FFC000"/>
                </a:solidFill>
              </a:rPr>
              <a:t/>
            </a:r>
            <a:br>
              <a:rPr lang="pt-BR" sz="3200" dirty="0">
                <a:solidFill>
                  <a:srgbClr val="FFC000"/>
                </a:solidFill>
              </a:rPr>
            </a:br>
            <a:endParaRPr lang="pt-BR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986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161310"/>
            <a:ext cx="72320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Que Deus venha confortar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Que Deus forças venha dar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Que Deus venha aqui curar</a:t>
            </a:r>
            <a:r>
              <a:rPr lang="pt-BR" sz="3200" dirty="0">
                <a:solidFill>
                  <a:schemeClr val="bg1"/>
                </a:solidFill>
              </a:rPr>
              <a:t/>
            </a:r>
            <a:br>
              <a:rPr lang="pt-BR" sz="3200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983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981200"/>
            <a:ext cx="82018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Poesia e formatação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Imagens google e jornal o globo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Musica: </a:t>
            </a:r>
            <a:r>
              <a:rPr lang="pt-BR" b="1" dirty="0" err="1" smtClean="0">
                <a:solidFill>
                  <a:schemeClr val="bg1"/>
                </a:solidFill>
              </a:rPr>
              <a:t>Andre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r>
              <a:rPr lang="pt-BR" b="1" dirty="0" err="1" smtClean="0">
                <a:solidFill>
                  <a:schemeClr val="bg1"/>
                </a:solidFill>
              </a:rPr>
              <a:t>Riel</a:t>
            </a:r>
            <a:r>
              <a:rPr lang="pt-BR" b="1" dirty="0" smtClean="0">
                <a:solidFill>
                  <a:schemeClr val="bg1"/>
                </a:solidFill>
              </a:rPr>
              <a:t> Amigos para sempre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www.sergrasan.comm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www.normasilveiramoraes.recantodasletras.com.br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149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457200"/>
            <a:ext cx="7994073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</a:rPr>
              <a:t>Massacre na cidade de Suzano SP dia 13/03/19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Que resultou em 10 morte e mais de 20 feridos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As </a:t>
            </a:r>
            <a:r>
              <a:rPr lang="pt-BR" sz="2400" b="1" dirty="0">
                <a:solidFill>
                  <a:schemeClr val="bg1"/>
                </a:solidFill>
              </a:rPr>
              <a:t>famílias dos </a:t>
            </a:r>
            <a:r>
              <a:rPr lang="pt-BR" sz="2400" b="1" dirty="0" smtClean="0">
                <a:solidFill>
                  <a:schemeClr val="bg1"/>
                </a:solidFill>
              </a:rPr>
              <a:t>dois jovens </a:t>
            </a:r>
            <a:r>
              <a:rPr lang="pt-BR" sz="2400" b="1" dirty="0">
                <a:solidFill>
                  <a:schemeClr val="bg1"/>
                </a:solidFill>
              </a:rPr>
              <a:t>que cometeram este ato tão doloroso, tirando vidas, estão também passando suas dores. O pai do mais velho está até doente, pois o filho ia todos os dias trabalhar com ele, seu pai faz parte dos homens que fazem parte do terço todas as 3° feiras. Não dá nem para traçar o perfil deste jovem, sem investigar para ver o que o levou a fazer isso. Creio que há alguma coisa muito grave por trás disto tudo. O mais novo tem problemas familiares, mas o mais velho, pareceria ser uma pessoa normal. O que leva pessoas tirarem vidas, um atentado dessa </a:t>
            </a:r>
            <a:r>
              <a:rPr lang="pt-BR" sz="2400" b="1" dirty="0" smtClean="0">
                <a:solidFill>
                  <a:schemeClr val="bg1"/>
                </a:solidFill>
              </a:rPr>
              <a:t>gravidade????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Entrar atirando, e com flechas e machadinha na escola </a:t>
            </a:r>
            <a:r>
              <a:rPr lang="pt-BR" sz="2400" b="1" dirty="0" err="1" smtClean="0">
                <a:solidFill>
                  <a:schemeClr val="bg1"/>
                </a:solidFill>
              </a:rPr>
              <a:t>Rau</a:t>
            </a:r>
            <a:r>
              <a:rPr lang="pt-BR" sz="2400" b="1" dirty="0" smtClean="0">
                <a:solidFill>
                  <a:schemeClr val="bg1"/>
                </a:solidFill>
              </a:rPr>
              <a:t> Brasil, uma ótima escola, perto de minha casa; estamos todos assustados e em vigília. Que o Arcanjo Miguel ajude a vítimas a encontrem forças para continua vivendo, superando o trauma</a:t>
            </a:r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983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283</Words>
  <Application>Microsoft Office PowerPoint</Application>
  <PresentationFormat>Apresentação na tela (4:3)</PresentationFormat>
  <Paragraphs>29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2019-03-20T12:00:28Z</dcterms:created>
  <dcterms:modified xsi:type="dcterms:W3CDTF">2019-03-20T13:28:10Z</dcterms:modified>
</cp:coreProperties>
</file>