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5" r:id="rId8"/>
    <p:sldId id="266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9" r:id="rId20"/>
    <p:sldId id="280" r:id="rId2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25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96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316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348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82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181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221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198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26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34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688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492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7B9FA-0239-4540-BAFF-00EEE353B341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F7AFD-1276-483F-B058-C602E9E35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099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Click="0" advTm="13000">
        <p14:glitter dir="u" pattern="hexagon"/>
      </p:transition>
    </mc:Choice>
    <mc:Fallback xmlns="">
      <p:transition spd="slow" advClick="0" advTm="1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55776" y="915566"/>
            <a:ext cx="3672408" cy="1015663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6000" b="1" i="1" dirty="0" smtClean="0">
                <a:solidFill>
                  <a:srgbClr val="FFFF00"/>
                </a:solidFill>
              </a:rPr>
              <a:t>ABENÇOE</a:t>
            </a:r>
            <a:endParaRPr lang="pt-BR" sz="6000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89014" y="4554521"/>
            <a:ext cx="3168352" cy="40011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fld id="{9FC64670-602E-49BF-962D-FB79CFBE018B}" type="datetime4">
              <a:rPr lang="pt-BR" sz="2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 de outubro de 2013</a:t>
            </a:fld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691680" y="2355726"/>
            <a:ext cx="5328592" cy="40011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do Texto:- Paulo Roberto Gaefke.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500" y="3435846"/>
            <a:ext cx="9001000" cy="52322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WWW.SERGRASAN.COM/NORMASILVEIRAMORAESSLIDES.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153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5000">
        <p14:honeycomb/>
        <p:sndAc>
          <p:stSnd loop="1">
            <p:snd r:embed="rId2" name="Roger_Williams_-_Unchained_Melody_(_Ins._).wav"/>
          </p:stSnd>
        </p:sndAc>
      </p:transition>
    </mc:Choice>
    <mc:Fallback xmlns="">
      <p:transition spd="slow" advClick="0" advTm="25000">
        <p:fade/>
        <p:sndAc>
          <p:stSnd loop="1">
            <p:snd r:embed="rId5" name="Roger_Williams_-_Unchained_Melody_(_Ins._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3928022"/>
            <a:ext cx="6768752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FFFF00"/>
                </a:solidFill>
              </a:rPr>
              <a:t>"Não pergunte porque, e nem qual o motivo, pare uns minutos e </a:t>
            </a:r>
            <a:r>
              <a:rPr lang="pt-BR" sz="3200" b="1" i="1" dirty="0" smtClean="0">
                <a:solidFill>
                  <a:srgbClr val="FFFF00"/>
                </a:solidFill>
              </a:rPr>
              <a:t>abençoe”.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69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5000">
        <p14:honeycomb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3579862"/>
            <a:ext cx="6768752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o dia, pois ele é a esperança de realizar seus sonhos.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470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5000">
        <p14:honeycomb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1640" y="3507854"/>
            <a:ext cx="6696744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os familiares, pois são o seu alicerce, a base de sua vida</a:t>
            </a:r>
            <a:r>
              <a:rPr lang="pt-BR" sz="3200" b="1" i="1" dirty="0">
                <a:solidFill>
                  <a:srgbClr val="FFFF00"/>
                </a:solidFill>
              </a:rPr>
              <a:t>.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0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5000">
        <p14:honeycomb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1" y="0"/>
            <a:ext cx="9144000" cy="514350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0451" y="3507854"/>
            <a:ext cx="8784976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condução, o seu carro, o ônibus, o </a:t>
            </a:r>
            <a:endParaRPr lang="pt-BR" sz="32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metrô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 trem ou o barco, é como você pode se </a:t>
            </a:r>
            <a:endParaRPr lang="pt-BR" sz="32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deslocar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rapidez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658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" y="1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5536" y="3435846"/>
            <a:ext cx="8568952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clima; bendita chuva que limpa o ar e irriga a terra, bendito o sol que enche de vida o nosso planeta.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074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4859" y="3939902"/>
            <a:ext cx="7128792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amigos, sem eles nós não caminhamos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3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0000">
        <p14:honeycomb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42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1886" y="3567898"/>
            <a:ext cx="8640960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os que nos odeiam, ou carregam inveja ou rancor, são eles que nos motivam a ser 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</a:t>
            </a:r>
          </a:p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melhores</a:t>
            </a: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411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3867894"/>
            <a:ext cx="6552728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FFFF00"/>
                </a:solidFill>
              </a:rPr>
              <a:t>Abençoe os professores, que se dedicam a guiar nossos passos</a:t>
            </a:r>
            <a:r>
              <a:rPr lang="pt-BR" b="1" i="1" dirty="0">
                <a:solidFill>
                  <a:srgbClr val="FFFF00"/>
                </a:solidFill>
              </a:rPr>
              <a:t>.</a:t>
            </a:r>
            <a:endParaRPr lang="pt-B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46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2000">
        <p14:honeycomb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72331" y="3363838"/>
            <a:ext cx="8208912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aqueles que duvidam de sua capacidade de realizar, serão a força para o seu sucesso.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633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23528" y="3363838"/>
            <a:ext cx="8424936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alimento que chega até você, ele é fruto do trabalho de alguém, e vai saciar a sua fome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921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39552" y="3939902"/>
            <a:ext cx="8280920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dificuldades, elas são capazes de exercitar a sua capacidade de realizar</a:t>
            </a: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317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8000">
        <p14:honeycomb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95536" y="3939902"/>
            <a:ext cx="8496944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que te criticam, serão as molas que te impulsionarão para o topo.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651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0000">
        <p14:honeycomb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3507854"/>
            <a:ext cx="7272808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os que te humilham, pobres infelizes que estão secos por dentro. Orai por eles.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539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3939902"/>
            <a:ext cx="7344816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que te caluniam, serão testemunhas da sua honestidade.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170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25000">
        <p14:honeycomb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3795886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i="1" dirty="0"/>
              <a:t/>
            </a:r>
            <a:br>
              <a:rPr lang="pt-BR" i="1" dirty="0"/>
            </a:b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467544" y="3435846"/>
            <a:ext cx="8496944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FFFF00"/>
                </a:solidFill>
              </a:rPr>
              <a:t>Abençoe </a:t>
            </a:r>
            <a:r>
              <a:rPr lang="pt-BR" sz="3200" b="1" i="1" dirty="0">
                <a:solidFill>
                  <a:srgbClr val="FFFF00"/>
                </a:solidFill>
              </a:rPr>
              <a:t>os que se aproximam de você, e de um crédito a todos, até prova em contrário todos </a:t>
            </a:r>
            <a:r>
              <a:rPr lang="pt-BR" sz="3200" b="1" i="1" dirty="0" smtClean="0">
                <a:solidFill>
                  <a:srgbClr val="FFFF00"/>
                </a:solidFill>
              </a:rPr>
              <a:t>são</a:t>
            </a:r>
          </a:p>
          <a:p>
            <a:r>
              <a:rPr lang="pt-BR" sz="3200" b="1" i="1" dirty="0" smtClean="0">
                <a:solidFill>
                  <a:srgbClr val="FFFF00"/>
                </a:solidFill>
              </a:rPr>
              <a:t>dignos </a:t>
            </a:r>
            <a:r>
              <a:rPr lang="pt-BR" sz="3200" b="1" i="1" dirty="0">
                <a:solidFill>
                  <a:srgbClr val="FFFF00"/>
                </a:solidFill>
              </a:rPr>
              <a:t>de confiança</a:t>
            </a:r>
            <a:r>
              <a:rPr lang="pt-BR" sz="3200" b="1" i="1" dirty="0" smtClean="0">
                <a:solidFill>
                  <a:srgbClr val="FFFF00"/>
                </a:solidFill>
              </a:rPr>
              <a:t>.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00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15616" y="3435846"/>
            <a:ext cx="7056784" cy="1569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os que te amam de verdade, é por eles que a </a:t>
            </a:r>
            <a:r>
              <a:rPr lang="pt-BR" sz="32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vale a pena ser vivida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299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75556" y="3003798"/>
            <a:ext cx="7992888" cy="206210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 o tempo, valorize cada segundo da sua vida, o próximo minuto pode ser o seu minuto de glória, não o desperdice com lamentações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88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5000">
        <p14:honeycomb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9874" y="3830439"/>
            <a:ext cx="8280920" cy="10772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Abençoe-se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32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é a coisa mais importante para </a:t>
            </a:r>
            <a:r>
              <a:rPr lang="pt-BR" sz="32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</a:t>
            </a:r>
            <a:r>
              <a:rPr lang="pt-BR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neste momento. 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4263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0">
        <p14:honeycomb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39502"/>
            <a:ext cx="871296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 smtClean="0">
                <a:solidFill>
                  <a:srgbClr val="FFFF00"/>
                </a:solidFill>
              </a:rPr>
              <a:t>Autoria do Texto:- Paulo Roberto Gaefke.</a:t>
            </a:r>
          </a:p>
          <a:p>
            <a:r>
              <a:rPr lang="pt-BR" sz="3200" b="1" u="sng" dirty="0" smtClean="0">
                <a:solidFill>
                  <a:srgbClr val="FFFF00"/>
                </a:solidFill>
              </a:rPr>
              <a:t>Imagens:- Internet.</a:t>
            </a:r>
          </a:p>
          <a:p>
            <a:r>
              <a:rPr lang="pt-BR" sz="3200" b="1" u="sng" dirty="0" smtClean="0">
                <a:solidFill>
                  <a:srgbClr val="FFFF00"/>
                </a:solidFill>
              </a:rPr>
              <a:t>Música:- Unchained Melody ( Instrumental ) – Roger Williams.</a:t>
            </a:r>
          </a:p>
          <a:p>
            <a:r>
              <a:rPr lang="pt-BR" sz="3200" b="1" u="sng" dirty="0" smtClean="0">
                <a:solidFill>
                  <a:srgbClr val="FFFF00"/>
                </a:solidFill>
              </a:rPr>
              <a:t>Formatação:- Agenor Lopes de Moraes.</a:t>
            </a:r>
          </a:p>
          <a:p>
            <a:r>
              <a:rPr lang="pt-BR" sz="3200" b="1" u="sng" dirty="0" smtClean="0">
                <a:solidFill>
                  <a:srgbClr val="FFFF00"/>
                </a:solidFill>
              </a:rPr>
              <a:t>Divulgação:- </a:t>
            </a:r>
          </a:p>
          <a:p>
            <a:r>
              <a:rPr lang="pt-BR" sz="3200" b="1" u="sng" dirty="0" smtClean="0">
                <a:solidFill>
                  <a:srgbClr val="FFFF00"/>
                </a:solidFill>
              </a:rPr>
              <a:t>WWW.SERGRASAN.COM/</a:t>
            </a:r>
          </a:p>
          <a:p>
            <a:r>
              <a:rPr lang="pt-BR" sz="3200" b="1" u="sng" dirty="0" smtClean="0">
                <a:solidFill>
                  <a:srgbClr val="FFFF00"/>
                </a:solidFill>
              </a:rPr>
              <a:t>NORMASILVEIRAMORAESSLIDES.</a:t>
            </a:r>
          </a:p>
          <a:p>
            <a:endParaRPr lang="pt-BR" sz="3200" b="1" u="sng" dirty="0" smtClean="0">
              <a:solidFill>
                <a:srgbClr val="FFFF00"/>
              </a:solidFill>
            </a:endParaRPr>
          </a:p>
          <a:p>
            <a:pPr algn="r"/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de Outubro de 2013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12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14:glitter dir="u" pattern="hexagon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389</Words>
  <Application>Microsoft Office PowerPoint</Application>
  <PresentationFormat>Apresentação na tela (16:9)</PresentationFormat>
  <Paragraphs>36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Agenor</cp:lastModifiedBy>
  <cp:revision>112</cp:revision>
  <dcterms:created xsi:type="dcterms:W3CDTF">2013-10-12T17:59:36Z</dcterms:created>
  <dcterms:modified xsi:type="dcterms:W3CDTF">2013-10-27T18:27:37Z</dcterms:modified>
</cp:coreProperties>
</file>