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9" r:id="rId5"/>
    <p:sldId id="260" r:id="rId6"/>
    <p:sldId id="262" r:id="rId7"/>
    <p:sldId id="264" r:id="rId8"/>
    <p:sldId id="265" r:id="rId9"/>
    <p:sldId id="267" r:id="rId10"/>
    <p:sldId id="266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5225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872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0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1105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803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0397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51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661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43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705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787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24892-2B21-4AB7-88BB-DB74F6722DB2}" type="datetimeFigureOut">
              <a:rPr lang="pt-BR" smtClean="0"/>
              <a:t>11/10/2014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7CE11-83EA-4500-92C1-1B0B52041C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3616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LIDES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304800"/>
            <a:ext cx="117070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SER CRIANÇA É...</a:t>
            </a:r>
          </a:p>
          <a:p>
            <a:pPr algn="ctr"/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POESIA  E FORMATAÇÃO</a:t>
            </a:r>
          </a:p>
          <a:p>
            <a:pPr algn="ctr"/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NORMA APARECIDA SILVEIRA DE MORAES</a:t>
            </a:r>
          </a:p>
          <a:p>
            <a:pPr algn="ctr"/>
            <a:endParaRPr lang="pt-BR" sz="28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pt-BR" sz="2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2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DIVULGAÇÃO</a:t>
            </a: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13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  <p:sndAc>
          <p:stSnd loop="1">
            <p:snd r:embed="rId2" name="Ernesto Cortazar_face_of_love.wav"/>
          </p:stSnd>
        </p:sndAc>
      </p:transition>
    </mc:Choice>
    <mc:Fallback>
      <p:transition spd="slow" advClick="0" advTm="15000">
        <p:fade/>
        <p:sndAc>
          <p:stSnd loop="1">
            <p:snd r:embed="rId2" name="Ernesto Cortazar_face_of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9383" y="983673"/>
            <a:ext cx="1130530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Criança ternura que seduz</a:t>
            </a: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Significado de Luz e Amor</a:t>
            </a: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Nova esperança que reluz</a:t>
            </a: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porquê da vida com louvor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168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429491" y="365125"/>
            <a:ext cx="1136072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Criança sementinha plantada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perseverança  e  felicidade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Criança é professora enviada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ensinar responsabilidade</a:t>
            </a:r>
          </a:p>
          <a:p>
            <a:endParaRPr lang="pt-BR" sz="36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17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699655" y="517525"/>
            <a:ext cx="112360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Criança, amor da humanidade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Exemplo de vida, Deus em ação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Mostrando com toda dignidade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nasceu para transformação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31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365125"/>
            <a:ext cx="113745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endParaRPr lang="pt-BR" sz="36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endParaRPr lang="pt-BR" sz="36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Criança; a delicadeza de existir</a:t>
            </a:r>
          </a:p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Em sua inocente fragilidade</a:t>
            </a:r>
          </a:p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Mas é sempre amor no ir no vir</a:t>
            </a:r>
          </a:p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Nas brincadeiras é felicidade</a:t>
            </a:r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2730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6908567"/>
          </a:xfrm>
        </p:spPr>
      </p:pic>
      <p:sp>
        <p:nvSpPr>
          <p:cNvPr id="5" name="CaixaDeTexto 4"/>
          <p:cNvSpPr txBox="1"/>
          <p:nvPr/>
        </p:nvSpPr>
        <p:spPr>
          <a:xfrm rot="10800000" flipV="1">
            <a:off x="838200" y="2223810"/>
            <a:ext cx="111182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Crianças bandos de passarinhos</a:t>
            </a: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Alegria e do lar toda motivação</a:t>
            </a: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Semente do futuro, o caminho</a:t>
            </a: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Amanhã serão o controle da nação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093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93527"/>
          </a:xfrm>
        </p:spPr>
      </p:pic>
      <p:sp>
        <p:nvSpPr>
          <p:cNvPr id="5" name="CaixaDeTexto 4"/>
          <p:cNvSpPr txBox="1"/>
          <p:nvPr/>
        </p:nvSpPr>
        <p:spPr>
          <a:xfrm>
            <a:off x="969818" y="4405745"/>
            <a:ext cx="10668000" cy="2391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Crianças são anjos de beleza</a:t>
            </a: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 inocência o seu resguardar</a:t>
            </a: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Guardando toda a sua pureza</a:t>
            </a:r>
          </a:p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Devemos pois amá-las e cuidar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766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54981"/>
          </a:xfrm>
        </p:spPr>
      </p:pic>
      <p:sp>
        <p:nvSpPr>
          <p:cNvPr id="5" name="CaixaDeTexto 4"/>
          <p:cNvSpPr txBox="1"/>
          <p:nvPr/>
        </p:nvSpPr>
        <p:spPr>
          <a:xfrm>
            <a:off x="387927" y="540327"/>
            <a:ext cx="11443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Cada criança que vai nascendo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Já vem na senda do puro amor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Pois Deus estará sempre protegendo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Mas é dever dos pais dar-lhes amor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52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484909" y="365125"/>
            <a:ext cx="1118061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FELIZ DIA DA CRIANÇAS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QUE TODA CRIANÇA SEJA CUIDADA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COM AMOR, 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ELAS PREENCHEM A NOSSA VIDA E 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MERECEM TODO AMOR E DEDICAÇÃO.</a:t>
            </a:r>
            <a:endParaRPr lang="pt-BR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3081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024255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365125"/>
            <a:ext cx="11582400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Poesia e formatação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Música : Ernest </a:t>
            </a:r>
            <a:r>
              <a:rPr lang="pt-BR" sz="4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Cotazar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- Face </a:t>
            </a:r>
            <a:r>
              <a:rPr lang="pt-BR" sz="4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of</a:t>
            </a:r>
            <a:r>
              <a:rPr lang="pt-BR" sz="40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Love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Imagens : Pessoais</a:t>
            </a:r>
          </a:p>
          <a:p>
            <a:pPr algn="ctr"/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DATA -12/10/2014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Divulgações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WWW.SERGRASAN.COM/NORMASILVEIRAMORAESLIDES</a:t>
            </a:r>
            <a:endParaRPr lang="pt-BR" sz="3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WWW.NORMASILVEIRAMORAES.RECANTODASLETRAS.COM.BR</a:t>
            </a:r>
            <a:endParaRPr lang="pt-BR" sz="3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endParaRPr lang="pt-BR" sz="3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8561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207</Words>
  <Application>Microsoft Office PowerPoint</Application>
  <PresentationFormat>Widescreen</PresentationFormat>
  <Paragraphs>82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13</cp:revision>
  <dcterms:created xsi:type="dcterms:W3CDTF">2014-10-11T21:52:59Z</dcterms:created>
  <dcterms:modified xsi:type="dcterms:W3CDTF">2014-10-11T23:05:37Z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