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6" d="100"/>
          <a:sy n="116" d="100"/>
        </p:scale>
        <p:origin x="-252" y="-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9DF30-05EE-44EF-A7A2-BEF82584DD01}" type="datetimeFigureOut">
              <a:rPr lang="pt-BR" smtClean="0"/>
              <a:t>05/12/2013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97D43-CE2B-48DD-8D4C-F76842EE97C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43158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0"/>
    </mc:Choice>
    <mc:Fallback>
      <p:transition advClick="0" advTm="2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9DF30-05EE-44EF-A7A2-BEF82584DD01}" type="datetimeFigureOut">
              <a:rPr lang="pt-BR" smtClean="0"/>
              <a:t>05/12/2013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97D43-CE2B-48DD-8D4C-F76842EE97C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24091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0"/>
    </mc:Choice>
    <mc:Fallback>
      <p:transition advClick="0" advTm="20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9DF30-05EE-44EF-A7A2-BEF82584DD01}" type="datetimeFigureOut">
              <a:rPr lang="pt-BR" smtClean="0"/>
              <a:t>05/12/2013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97D43-CE2B-48DD-8D4C-F76842EE97C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1895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0"/>
    </mc:Choice>
    <mc:Fallback>
      <p:transition advClick="0" advTm="2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9DF30-05EE-44EF-A7A2-BEF82584DD01}" type="datetimeFigureOut">
              <a:rPr lang="pt-BR" smtClean="0"/>
              <a:t>05/12/2013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97D43-CE2B-48DD-8D4C-F76842EE97C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39894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0"/>
    </mc:Choice>
    <mc:Fallback>
      <p:transition advClick="0" advTm="20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9DF30-05EE-44EF-A7A2-BEF82584DD01}" type="datetimeFigureOut">
              <a:rPr lang="pt-BR" smtClean="0"/>
              <a:t>05/12/2013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97D43-CE2B-48DD-8D4C-F76842EE97C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99077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0"/>
    </mc:Choice>
    <mc:Fallback>
      <p:transition advClick="0" advTm="20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9DF30-05EE-44EF-A7A2-BEF82584DD01}" type="datetimeFigureOut">
              <a:rPr lang="pt-BR" smtClean="0"/>
              <a:t>05/12/2013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97D43-CE2B-48DD-8D4C-F76842EE97C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61456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0"/>
    </mc:Choice>
    <mc:Fallback>
      <p:transition advClick="0" advTm="20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9DF30-05EE-44EF-A7A2-BEF82584DD01}" type="datetimeFigureOut">
              <a:rPr lang="pt-BR" smtClean="0"/>
              <a:t>05/12/2013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97D43-CE2B-48DD-8D4C-F76842EE97C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80935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0"/>
    </mc:Choice>
    <mc:Fallback>
      <p:transition advClick="0" advTm="20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9DF30-05EE-44EF-A7A2-BEF82584DD01}" type="datetimeFigureOut">
              <a:rPr lang="pt-BR" smtClean="0"/>
              <a:t>05/12/2013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97D43-CE2B-48DD-8D4C-F76842EE97C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40660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0"/>
    </mc:Choice>
    <mc:Fallback>
      <p:transition advClick="0" advTm="20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9DF30-05EE-44EF-A7A2-BEF82584DD01}" type="datetimeFigureOut">
              <a:rPr lang="pt-BR" smtClean="0"/>
              <a:t>05/12/2013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97D43-CE2B-48DD-8D4C-F76842EE97C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14319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0"/>
    </mc:Choice>
    <mc:Fallback>
      <p:transition advClick="0" advTm="20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9DF30-05EE-44EF-A7A2-BEF82584DD01}" type="datetimeFigureOut">
              <a:rPr lang="pt-BR" smtClean="0"/>
              <a:t>05/12/2013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97D43-CE2B-48DD-8D4C-F76842EE97C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32796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0"/>
    </mc:Choice>
    <mc:Fallback>
      <p:transition advClick="0" advTm="20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9DF30-05EE-44EF-A7A2-BEF82584DD01}" type="datetimeFigureOut">
              <a:rPr lang="pt-BR" smtClean="0"/>
              <a:t>05/12/2013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97D43-CE2B-48DD-8D4C-F76842EE97C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12281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0"/>
    </mc:Choice>
    <mc:Fallback>
      <p:transition advClick="0" advTm="2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89DF30-05EE-44EF-A7A2-BEF82584DD01}" type="datetimeFigureOut">
              <a:rPr lang="pt-BR" smtClean="0"/>
              <a:t>05/12/2013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997D43-CE2B-48DD-8D4C-F76842EE97C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39132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p14:dur="0" advClick="0" advTm="20000"/>
    </mc:Choice>
    <mc:Fallback>
      <p:transition advClick="0" advTm="20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owDiffused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899592" y="699542"/>
            <a:ext cx="763284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QUANDO...</a:t>
            </a:r>
          </a:p>
          <a:p>
            <a:pPr algn="ctr"/>
            <a:endParaRPr lang="pt-BR" sz="2800" b="1" dirty="0">
              <a:ln>
                <a:solidFill>
                  <a:schemeClr val="tx1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</a:endParaRPr>
          </a:p>
          <a:p>
            <a:pPr algn="ctr"/>
            <a:endParaRPr lang="pt-BR" sz="2800" b="1" dirty="0" smtClean="0">
              <a:ln>
                <a:solidFill>
                  <a:schemeClr val="tx1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</a:endParaRPr>
          </a:p>
          <a:p>
            <a:pPr algn="ctr"/>
            <a:r>
              <a:rPr lang="pt-BR" sz="2800" b="1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Autoria do Texto</a:t>
            </a:r>
          </a:p>
          <a:p>
            <a:pPr algn="ctr"/>
            <a:endParaRPr lang="pt-BR" sz="2800" b="1" dirty="0" smtClean="0">
              <a:ln>
                <a:solidFill>
                  <a:schemeClr val="tx1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</a:endParaRPr>
          </a:p>
          <a:p>
            <a:pPr algn="ctr"/>
            <a:r>
              <a:rPr lang="pt-BR" sz="2800" b="1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Rubens Costa </a:t>
            </a:r>
            <a:r>
              <a:rPr lang="pt-BR" sz="2800" b="1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Romanelli</a:t>
            </a:r>
          </a:p>
          <a:p>
            <a:pPr algn="ctr"/>
            <a:endParaRPr lang="pt-BR" sz="2800" b="1" dirty="0">
              <a:ln>
                <a:solidFill>
                  <a:schemeClr val="tx1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</a:endParaRPr>
          </a:p>
          <a:p>
            <a:pPr algn="ctr"/>
            <a:endParaRPr lang="pt-BR" sz="2800" b="1" dirty="0" smtClean="0">
              <a:ln>
                <a:solidFill>
                  <a:schemeClr val="tx1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</a:endParaRPr>
          </a:p>
          <a:p>
            <a:pPr algn="r"/>
            <a:fld id="{FED9BB16-3124-44DB-837A-A7339B1311C4}" type="datetime4">
              <a:rPr lang="pt-BR" sz="2000" b="1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5 de dezembro de 2013</a:t>
            </a:fld>
            <a:endParaRPr lang="pt-BR" sz="2000" b="1" dirty="0">
              <a:ln>
                <a:solidFill>
                  <a:schemeClr val="tx1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844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5000">
        <p:sndAc>
          <p:stSnd loop="1">
            <p:snd r:embed="rId2" name="ernestoCortazar-heart_to_heart.wav"/>
          </p:stSnd>
        </p:sndAc>
      </p:transition>
    </mc:Choice>
    <mc:Fallback>
      <p:transition spd="slow" advClick="0" advTm="15000">
        <p:sndAc>
          <p:stSnd loop="1">
            <p:snd r:embed="rId2" name="ernestoCortazar-heart_to_hear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55" end="7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55" end="7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55" end="7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55" end="7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55" end="7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Diffused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1886" y="3363838"/>
            <a:ext cx="86409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Filho 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meu ! </a:t>
            </a:r>
          </a:p>
          <a:p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QUANDO, nas horas de íntimo desgosto, o desalento te invadir a alma e as lágrimas te aflorarem aos olhos, busca-me: eu sou aquele que sabe sufocar-te o pranto e estancar-te as lágrimas; </a:t>
            </a:r>
          </a:p>
        </p:txBody>
      </p:sp>
    </p:spTree>
    <p:extLst>
      <p:ext uri="{BB962C8B-B14F-4D97-AF65-F5344CB8AC3E}">
        <p14:creationId xmlns:p14="http://schemas.microsoft.com/office/powerpoint/2010/main" val="2547264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Diffused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3166494"/>
            <a:ext cx="87129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2400" b="1" dirty="0" smtClean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</a:endParaRPr>
          </a:p>
          <a:p>
            <a:r>
              <a:rPr lang="pt-BR" sz="2400" b="1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QUANDO 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te julgares incompreendido dos que te circundam e vires que, em torno, a indiferença recrudesce, acerca-te de mim: eu sou a 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LUZ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, sob cujos raios se aclaram a pureza de tuas intenções e a nobreza de teus sentimentos; </a:t>
            </a:r>
          </a:p>
        </p:txBody>
      </p:sp>
    </p:spTree>
    <p:extLst>
      <p:ext uri="{BB962C8B-B14F-4D97-AF65-F5344CB8AC3E}">
        <p14:creationId xmlns:p14="http://schemas.microsoft.com/office/powerpoint/2010/main" val="820830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2000">
        <p14:vortex dir="r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Diffused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3772" y="3363838"/>
            <a:ext cx="87849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QUANDO 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se te extinguir o ânimo para arrostares as vicissitudes da vida e te achares na iminência de desfalecer, chama-me: eu sou a 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FORÇA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 capaz de remover-te as pedras dos caminhos e sobrepor-te às adversidades do mundo; </a:t>
            </a:r>
          </a:p>
        </p:txBody>
      </p:sp>
    </p:spTree>
    <p:extLst>
      <p:ext uri="{BB962C8B-B14F-4D97-AF65-F5344CB8AC3E}">
        <p14:creationId xmlns:p14="http://schemas.microsoft.com/office/powerpoint/2010/main" val="4178908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Diffused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23528" y="3435846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QUANDO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, inclementes, te açoitarem os vendavais da sorte e já não souberes onde reclinar a cabeça, corre para junto de mim: eu sou o 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REFÚGIO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, em cujo seio encontrarás guarida para o teu corpo e </a:t>
            </a:r>
            <a:r>
              <a:rPr lang="pt-BR" sz="2400" b="1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tranquilidade 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para o teu espírito;</a:t>
            </a:r>
          </a:p>
        </p:txBody>
      </p:sp>
    </p:spTree>
    <p:extLst>
      <p:ext uri="{BB962C8B-B14F-4D97-AF65-F5344CB8AC3E}">
        <p14:creationId xmlns:p14="http://schemas.microsoft.com/office/powerpoint/2010/main" val="1071254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2000">
        <p14:vortex dir="r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Diffused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7297" y="3075806"/>
            <a:ext cx="87849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2400" b="1" dirty="0" smtClean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</a:endParaRPr>
          </a:p>
          <a:p>
            <a:r>
              <a:rPr lang="pt-BR" sz="2400" b="1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QUANDO 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te faltar a calma, nos momentos de maior aflição, e te considerares incapaz de conservar a serenidade de espírito, invoca-me: eu sou a 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PACIÊNCIA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, que te faz vencer os transes mais dolorosos e triunfar das situações mais difíceis; </a:t>
            </a:r>
          </a:p>
        </p:txBody>
      </p:sp>
    </p:spTree>
    <p:extLst>
      <p:ext uri="{BB962C8B-B14F-4D97-AF65-F5344CB8AC3E}">
        <p14:creationId xmlns:p14="http://schemas.microsoft.com/office/powerpoint/2010/main" val="647015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2000">
        <p14:vortex dir="r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Diffused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3363838"/>
            <a:ext cx="85689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2400" b="1" dirty="0" smtClean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</a:endParaRPr>
          </a:p>
          <a:p>
            <a:r>
              <a:rPr lang="pt-BR" sz="2400" b="1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QUANDO 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te debateres nos paroxismos da dor e tiveres a alma ulcerada pelos abrolhos dos caminhos, grita por mim: eu sou o 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BÁLSAMO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 que te cicatriza as chagas e te minora os padecimentos; </a:t>
            </a:r>
          </a:p>
        </p:txBody>
      </p:sp>
    </p:spTree>
    <p:extLst>
      <p:ext uri="{BB962C8B-B14F-4D97-AF65-F5344CB8AC3E}">
        <p14:creationId xmlns:p14="http://schemas.microsoft.com/office/powerpoint/2010/main" val="598936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Diffused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9512" y="3291830"/>
            <a:ext cx="87849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QUANDO o mundo te iludir com suas promessas falazes e perceberes que já ninguém pode inspirar-te confiança, vem a mim: eu sou a 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SINCERIDADE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, que sabe corresponder à franqueza de tuas atitudes e à nobreza de teus ideais; </a:t>
            </a:r>
          </a:p>
        </p:txBody>
      </p:sp>
    </p:spTree>
    <p:extLst>
      <p:ext uri="{BB962C8B-B14F-4D97-AF65-F5344CB8AC3E}">
        <p14:creationId xmlns:p14="http://schemas.microsoft.com/office/powerpoint/2010/main" val="2713711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Diffused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3075806"/>
            <a:ext cx="87129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2400" b="1" dirty="0" smtClean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</a:endParaRPr>
          </a:p>
          <a:p>
            <a:r>
              <a:rPr lang="pt-BR" sz="2400" b="1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QUANDO 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a tristeza e a melancolia te povoarem o coração e tudo te causar aborrecimento, clama por mim: eu sou a 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ALEGRIA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, que te insufla um alento novo e te faz conhecer os encantos de teu mundo interior; </a:t>
            </a:r>
          </a:p>
        </p:txBody>
      </p:sp>
    </p:spTree>
    <p:extLst>
      <p:ext uri="{BB962C8B-B14F-4D97-AF65-F5344CB8AC3E}">
        <p14:creationId xmlns:p14="http://schemas.microsoft.com/office/powerpoint/2010/main" val="3525773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2000">
        <p14:vortex dir="r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Diffused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3291830"/>
            <a:ext cx="87849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2400" b="1" dirty="0" smtClean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</a:endParaRPr>
          </a:p>
          <a:p>
            <a:r>
              <a:rPr lang="pt-BR" sz="2400" b="1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QUANDO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, um a um, te fenecerem os ideais mais belos e te sentires no auge do desespero, apela para mim: eu sou a 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ESPERANÇA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, que te robustece a fé e te acalenta os sonhos; </a:t>
            </a:r>
          </a:p>
        </p:txBody>
      </p:sp>
    </p:spTree>
    <p:extLst>
      <p:ext uri="{BB962C8B-B14F-4D97-AF65-F5344CB8AC3E}">
        <p14:creationId xmlns:p14="http://schemas.microsoft.com/office/powerpoint/2010/main" val="3061231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Diffused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499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51520" y="3075806"/>
            <a:ext cx="87849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2400" b="1" dirty="0" smtClean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</a:endParaRPr>
          </a:p>
          <a:p>
            <a:r>
              <a:rPr lang="pt-BR" sz="2400" b="1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QUANDO 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a impiedade recusar-se a relevar-te as faltas e experimentares a dureza do coração humano, procura-me: eu sou o 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PERDÃO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, que te levanta o ânimo e promove a reabilitação de teu espírito; </a:t>
            </a:r>
          </a:p>
        </p:txBody>
      </p:sp>
    </p:spTree>
    <p:extLst>
      <p:ext uri="{BB962C8B-B14F-4D97-AF65-F5344CB8AC3E}">
        <p14:creationId xmlns:p14="http://schemas.microsoft.com/office/powerpoint/2010/main" val="393983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2000">
        <p14:vortex dir="r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Diffused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4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3204507"/>
            <a:ext cx="88569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2400" b="1" dirty="0" smtClean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</a:endParaRPr>
          </a:p>
          <a:p>
            <a:r>
              <a:rPr lang="pt-BR" sz="2400" b="1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QUANDO 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duvidares de tudo, até de tuas próprias convicções, e o cepticismo te avassalar a alma, recorre a mim: eu sou a 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CRENÇA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, que te inunda de luz o entendimento e te habilita para a conquista da Felicidade; </a:t>
            </a:r>
          </a:p>
        </p:txBody>
      </p:sp>
    </p:spTree>
    <p:extLst>
      <p:ext uri="{BB962C8B-B14F-4D97-AF65-F5344CB8AC3E}">
        <p14:creationId xmlns:p14="http://schemas.microsoft.com/office/powerpoint/2010/main" val="2040780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2000">
        <p14:vortex dir="r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Diffused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31886" y="3003798"/>
            <a:ext cx="87129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2400" b="1" dirty="0" smtClean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</a:endParaRPr>
          </a:p>
          <a:p>
            <a:r>
              <a:rPr lang="pt-BR" sz="2400" b="1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QUANDO 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já não provares a sublimidade de uma afeição terna e sincera e te desiludires do sentimento de teu semelhante, aproxima-te de mim: eu sou a 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RENÚNCIA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, que te ensina a olvidar a ingratidão dos homens e a esquecer a incompreensão do mundo; </a:t>
            </a:r>
          </a:p>
        </p:txBody>
      </p:sp>
    </p:spTree>
    <p:extLst>
      <p:ext uri="{BB962C8B-B14F-4D97-AF65-F5344CB8AC3E}">
        <p14:creationId xmlns:p14="http://schemas.microsoft.com/office/powerpoint/2010/main" val="1670645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2000">
        <p14:vortex dir="r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Diffused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43508" y="2427747"/>
            <a:ext cx="885698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2400" b="1" dirty="0" smtClean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</a:endParaRPr>
          </a:p>
          <a:p>
            <a:endParaRPr lang="pt-BR" sz="24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</a:endParaRPr>
          </a:p>
          <a:p>
            <a:r>
              <a:rPr lang="pt-BR" sz="2400" b="1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E 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QUANDO, enfim, quiseres saber quem sou, pergunta ao riacho que murmura e ao pássaro que canta, à flor que desabrocha e à </a:t>
            </a:r>
            <a:r>
              <a:rPr lang="pt-BR" sz="2400" b="1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estrela 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que cintila, ao moço que espera e ao velho que recorda. Eu sou a dinâmica da vida, e a harmonia da Natureza: chamo-me 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AMOR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, o remédio para todos os males que te atormentam o espírito. </a:t>
            </a:r>
          </a:p>
        </p:txBody>
      </p:sp>
    </p:spTree>
    <p:extLst>
      <p:ext uri="{BB962C8B-B14F-4D97-AF65-F5344CB8AC3E}">
        <p14:creationId xmlns:p14="http://schemas.microsoft.com/office/powerpoint/2010/main" val="1802420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Diffused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7421" y="3363838"/>
            <a:ext cx="87849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2400" b="1" dirty="0" smtClean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</a:endParaRPr>
          </a:p>
          <a:p>
            <a:r>
              <a:rPr lang="pt-BR" sz="2400" b="1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Estende-me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, pois, a tua mão, ó alma filha de minhalma, que eu te conduzirei, numa </a:t>
            </a:r>
            <a:r>
              <a:rPr lang="pt-BR" sz="2400" b="1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sequência 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de êxtases e deslumbramentos, às serenas mansões do Infinito, sob a luz brilhante da Eternidade. </a:t>
            </a:r>
          </a:p>
        </p:txBody>
      </p:sp>
    </p:spTree>
    <p:extLst>
      <p:ext uri="{BB962C8B-B14F-4D97-AF65-F5344CB8AC3E}">
        <p14:creationId xmlns:p14="http://schemas.microsoft.com/office/powerpoint/2010/main" val="3906373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Diffused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54467" y="1851670"/>
            <a:ext cx="864096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2400" b="1" dirty="0" smtClean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</a:endParaRPr>
          </a:p>
          <a:p>
            <a:r>
              <a:rPr lang="pt-BR" sz="2400" b="1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RUBENS 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COSTA ROMANELLI: "O Primado do Espírito" capítulo 2, páginas 16-18, 3a. edição ampliada 1965, Editora Síntese Ltda., Divinópolis - M.G., Brasil. </a:t>
            </a:r>
          </a:p>
          <a:p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QUANDO... é da autoria do Professor Rubens Costa Romanelli. </a:t>
            </a:r>
            <a:r>
              <a:rPr lang="pt-BR" sz="24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Infelizmente o texto tem sido reproduzido com alterações em relação ao original. Além disso, sem o devido crédito ao Autor, o que é lamentável. </a:t>
            </a:r>
          </a:p>
        </p:txBody>
      </p:sp>
    </p:spTree>
    <p:extLst>
      <p:ext uri="{BB962C8B-B14F-4D97-AF65-F5344CB8AC3E}">
        <p14:creationId xmlns:p14="http://schemas.microsoft.com/office/powerpoint/2010/main" val="3684719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5000">
        <p14:vortex dir="r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Diffused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51520" y="195486"/>
            <a:ext cx="8712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179512" y="195486"/>
            <a:ext cx="8784976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C   R   É   D   I   T   O   S</a:t>
            </a:r>
          </a:p>
          <a:p>
            <a:endParaRPr lang="pt-BR" sz="2400" b="1" dirty="0" smtClean="0">
              <a:ln>
                <a:solidFill>
                  <a:schemeClr val="tx1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</a:endParaRPr>
          </a:p>
          <a:p>
            <a:r>
              <a:rPr lang="pt-BR" sz="2400" b="1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Autoria do Texto:- Rubens Costa Romanelli.</a:t>
            </a:r>
          </a:p>
          <a:p>
            <a:endParaRPr lang="pt-BR" sz="2400" b="1" dirty="0">
              <a:ln>
                <a:solidFill>
                  <a:schemeClr val="tx1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</a:endParaRPr>
          </a:p>
          <a:p>
            <a:r>
              <a:rPr lang="pt-BR" sz="2400" b="1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Imagens:- Internet.</a:t>
            </a:r>
          </a:p>
          <a:p>
            <a:endParaRPr lang="pt-BR" sz="2400" b="1" dirty="0">
              <a:ln>
                <a:solidFill>
                  <a:schemeClr val="tx1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</a:endParaRPr>
          </a:p>
          <a:p>
            <a:r>
              <a:rPr lang="pt-BR" sz="2400" b="1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Música:- Heart </a:t>
            </a:r>
            <a:r>
              <a:rPr lang="pt-BR" sz="2400" b="1" dirty="0" err="1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To</a:t>
            </a:r>
            <a:r>
              <a:rPr lang="pt-BR" sz="2400" b="1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 Heart – Ernesto Cortazar.</a:t>
            </a:r>
          </a:p>
          <a:p>
            <a:endParaRPr lang="pt-BR" sz="2400" b="1" dirty="0">
              <a:ln>
                <a:solidFill>
                  <a:schemeClr val="tx1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</a:endParaRPr>
          </a:p>
          <a:p>
            <a:r>
              <a:rPr lang="pt-BR" sz="2400" b="1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Formatação:- Agenor  Lopes de Moraes.</a:t>
            </a:r>
          </a:p>
          <a:p>
            <a:pPr algn="r"/>
            <a:r>
              <a:rPr lang="pt-BR" sz="24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05.12.13</a:t>
            </a:r>
          </a:p>
          <a:p>
            <a:r>
              <a:rPr lang="pt-BR" sz="2400" b="1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Divulgação:-</a:t>
            </a:r>
          </a:p>
          <a:p>
            <a:endParaRPr lang="pt-BR" sz="2400" b="1" dirty="0">
              <a:ln>
                <a:solidFill>
                  <a:schemeClr val="tx1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</a:endParaRPr>
          </a:p>
          <a:p>
            <a:r>
              <a:rPr lang="pt-BR" sz="2400" b="1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  <a:hlinkClick r:id="rId4"/>
              </a:rPr>
              <a:t>WWW.SERGRASAN.COM/NORMASILVEIRAMORAESSLIDES</a:t>
            </a:r>
            <a:endParaRPr lang="pt-BR" sz="2400" b="1" dirty="0" smtClean="0">
              <a:ln>
                <a:solidFill>
                  <a:schemeClr val="tx1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89079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0"/>
    </mc:Choice>
    <mc:Fallback>
      <p:transition advClick="0" advTm="20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731</Words>
  <Application>Microsoft Office PowerPoint</Application>
  <PresentationFormat>Apresentação na tela (16:9)</PresentationFormat>
  <Paragraphs>51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18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Agenor</dc:creator>
  <cp:lastModifiedBy>Agenor</cp:lastModifiedBy>
  <cp:revision>54</cp:revision>
  <dcterms:created xsi:type="dcterms:W3CDTF">2013-12-05T12:18:48Z</dcterms:created>
  <dcterms:modified xsi:type="dcterms:W3CDTF">2013-12-05T18:18:44Z</dcterms:modified>
</cp:coreProperties>
</file>