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6" r:id="rId3"/>
    <p:sldId id="256" r:id="rId4"/>
    <p:sldId id="257" r:id="rId5"/>
    <p:sldId id="258" r:id="rId6"/>
    <p:sldId id="259" r:id="rId7"/>
    <p:sldId id="263" r:id="rId8"/>
    <p:sldId id="267" r:id="rId9"/>
    <p:sldId id="260" r:id="rId10"/>
    <p:sldId id="268" r:id="rId11"/>
    <p:sldId id="261" r:id="rId12"/>
    <p:sldId id="265" r:id="rId13"/>
    <p:sldId id="264" r:id="rId14"/>
    <p:sldId id="269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210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836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8259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348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338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7928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056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459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1108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6721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6996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A6C5F-6519-4EA6-A502-0F8F41B6D757}" type="datetimeFigureOut">
              <a:rPr lang="pt-BR" smtClean="0"/>
              <a:t>06/06/2016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CA97E-6801-46AC-9D2C-DA7306714F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9984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38545"/>
            <a:ext cx="9033164" cy="8340745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6600" b="1" u="sng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Lutar para sobreviver</a:t>
            </a:r>
          </a:p>
          <a:p>
            <a:pPr algn="ctr"/>
            <a:endParaRPr lang="pt-BR" sz="6600" b="1" u="sng" dirty="0" smtClean="0"/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Frases e formatação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endParaRPr lang="pt-BR" sz="3200" b="1" dirty="0"/>
          </a:p>
          <a:p>
            <a:pPr algn="ctr"/>
            <a:r>
              <a:rPr lang="pt-BR" sz="4400" b="1" u="sng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endParaRPr lang="pt-BR" sz="3200" b="1" dirty="0"/>
          </a:p>
          <a:p>
            <a:pPr algn="ctr"/>
            <a:endParaRPr lang="pt-BR" sz="3200" b="1" dirty="0" smtClean="0"/>
          </a:p>
          <a:p>
            <a:pPr algn="ctr"/>
            <a:endParaRPr lang="pt-BR" sz="3200" b="1" dirty="0" smtClean="0"/>
          </a:p>
          <a:p>
            <a:pPr algn="ctr"/>
            <a:endParaRPr lang="pt-BR" sz="6000" b="1" dirty="0"/>
          </a:p>
        </p:txBody>
      </p:sp>
    </p:spTree>
    <p:extLst>
      <p:ext uri="{BB962C8B-B14F-4D97-AF65-F5344CB8AC3E}">
        <p14:creationId xmlns:p14="http://schemas.microsoft.com/office/powerpoint/2010/main" val="3213882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  <p:sndAc>
          <p:stSnd loop="1">
            <p:snd r:embed="rId2" name="Sergio Reis - O MENINO DA GAITA.wav"/>
          </p:stSnd>
        </p:sndAc>
      </p:transition>
    </mc:Choice>
    <mc:Fallback>
      <p:transition spd="slow" advClick="0" advTm="15000">
        <p:fade/>
        <p:sndAc>
          <p:stSnd loop="1">
            <p:snd r:embed="rId2" name="Sergio Reis - O MENINO DA GA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63236"/>
            <a:ext cx="84651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“A vida é um desafio, um paradoxo, nunca sabemos exatamente o que vai acontecer amanhã”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8591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98763" y="346364"/>
            <a:ext cx="80633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"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vida é uma constante luta para sobreviver, já nascemos condenados a morte."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7589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63236"/>
            <a:ext cx="85759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"A miséria e a doença, é uma luta constante pela sobrevivência."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850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10836"/>
            <a:ext cx="8617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" Com o suor do rosto, o trabalhador vai lutando sol a sol pela sobrevivência"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0726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49382"/>
            <a:ext cx="8797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Precisamos matar nossos monstros interiores para podermos sobrevivermos a tantos medos e incertezas, angústia e dores"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5200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32509"/>
            <a:ext cx="83958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Infeliz daquele que não consegue um Trabalho digno para colocar o pão de cada dia no prato."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9449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49382"/>
            <a:ext cx="8617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Sobreviver é lutar a cada dia neste mundo tão desigual, num paradoxo total"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0963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07818"/>
            <a:ext cx="86590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Sobreviver é fazer a jornada da vida sem ver a próxima curva, ainda assim, guiar com segurança, motivação e esperança"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9024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548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Sobreviver é crer em dias cada vez melhores, desafiando cada adversidade que vem pela frente"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2667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80109"/>
            <a:ext cx="85759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Muitos tem tudo e só sabem reclamar, estes ainda não sabem o que é sofrer de verdade"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2846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35527"/>
            <a:ext cx="86729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 Sobreviver é ter amor a vida, lutar e ter motivação em qualquer situação...ter fé e bom ânimo, nesta vida tão dura e paradoxal"</a:t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33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18655"/>
            <a:ext cx="85066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SOBREVIVER É BUSCAR SOLUÇÕES PARA TODOS OS DESAFIOS DA VIDA...NÃO HÁ COMO FUGIR DELES MAS HÁ ENORMES POSSSIBILDADES ABERTAS PARA O FUTURO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3652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66255"/>
            <a:ext cx="8742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Sobreviver é também ficar de olhos abertos para o que acontece ao nosso redor, em todo o contexto, sempre haverá algo a quem precisamos confrontar</a:t>
            </a:r>
            <a:endParaRPr lang="pt-BR" sz="4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7569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0"/>
            <a:ext cx="8700655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Lutar para sobreviver</a:t>
            </a:r>
          </a:p>
          <a:p>
            <a:pPr algn="ctr"/>
            <a:r>
              <a:rPr lang="pt-BR" sz="3200" b="1" dirty="0" smtClean="0"/>
              <a:t>Frases e formatação</a:t>
            </a:r>
          </a:p>
          <a:p>
            <a:pPr algn="ctr"/>
            <a:r>
              <a:rPr lang="pt-BR" sz="3200" b="1" dirty="0" smtClean="0"/>
              <a:t>Norma Aparecida Silveira de Moraes</a:t>
            </a:r>
          </a:p>
          <a:p>
            <a:pPr algn="ctr"/>
            <a:r>
              <a:rPr lang="pt-BR" sz="3200" b="1" dirty="0" smtClean="0"/>
              <a:t>Imagens pessoais</a:t>
            </a:r>
          </a:p>
          <a:p>
            <a:pPr algn="ctr"/>
            <a:r>
              <a:rPr lang="pt-BR" sz="3200" b="1" dirty="0" err="1" smtClean="0"/>
              <a:t>Música:O</a:t>
            </a:r>
            <a:r>
              <a:rPr lang="pt-BR" sz="3200" b="1" dirty="0" smtClean="0"/>
              <a:t> menino da Gaita. Sergio Reis</a:t>
            </a:r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r>
              <a:rPr lang="pt-BR" sz="3200" b="1" dirty="0" smtClean="0"/>
              <a:t>Norma Silveira Moraes Slides</a:t>
            </a:r>
          </a:p>
          <a:p>
            <a:pPr algn="ctr"/>
            <a:r>
              <a:rPr lang="pt-BR" sz="3200" b="1" dirty="0" smtClean="0"/>
              <a:t>Norma Natureza</a:t>
            </a:r>
          </a:p>
          <a:p>
            <a:pPr algn="ctr"/>
            <a:r>
              <a:rPr lang="pt-BR" sz="3200" b="1" dirty="0" smtClean="0"/>
              <a:t>Norma Experimentais poéticos</a:t>
            </a:r>
          </a:p>
          <a:p>
            <a:r>
              <a:rPr lang="pt-BR" sz="2800" b="1" dirty="0" smtClean="0">
                <a:hlinkClick r:id="rId3"/>
              </a:rPr>
              <a:t>www.normasilveiramoraes.recantodasletras.com.br</a:t>
            </a:r>
            <a:endParaRPr lang="pt-BR" sz="2800" b="1" dirty="0" smtClean="0"/>
          </a:p>
          <a:p>
            <a:r>
              <a:rPr lang="pt-BR" sz="3200" b="1" dirty="0" smtClean="0">
                <a:hlinkClick r:id="rId4"/>
              </a:rPr>
              <a:t>www.sergrasan.com</a:t>
            </a:r>
            <a:endParaRPr lang="pt-BR" sz="3200" b="1" dirty="0" smtClean="0"/>
          </a:p>
          <a:p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596726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312</Words>
  <Application>Microsoft Office PowerPoint</Application>
  <PresentationFormat>Apresentação na tela (4:3)</PresentationFormat>
  <Paragraphs>36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2016-06-06T18:11:28Z</dcterms:created>
  <dcterms:modified xsi:type="dcterms:W3CDTF">2016-06-06T19:01:17Z</dcterms:modified>
</cp:coreProperties>
</file>