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56" r:id="rId13"/>
    <p:sldId id="269" r:id="rId14"/>
    <p:sldId id="270" r:id="rId15"/>
    <p:sldId id="266" r:id="rId16"/>
    <p:sldId id="267" r:id="rId17"/>
    <p:sldId id="268" r:id="rId18"/>
    <p:sldId id="271" r:id="rId19"/>
    <p:sldId id="272" r:id="rId20"/>
    <p:sldId id="275" r:id="rId21"/>
    <p:sldId id="279" r:id="rId22"/>
    <p:sldId id="276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3533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499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113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0248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121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04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106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6969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458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11821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959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AF016C-41FE-495E-8E2E-80194D026361}" type="datetimeFigureOut">
              <a:rPr lang="pt-BR" smtClean="0"/>
              <a:t>22/09/2013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BBFB78-3B81-4CBB-8E2C-C9B2C6E969E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432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152400"/>
            <a:ext cx="11665528" cy="8217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Lamenta-se ou aceita-se o condicionamento para  viver</a:t>
            </a:r>
          </a:p>
          <a:p>
            <a:pPr algn="ctr"/>
            <a:r>
              <a:rPr lang="pt-BR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hlinkClick r:id="rId4"/>
              </a:rPr>
              <a:t>normasilveiramoraesslides</a:t>
            </a:r>
            <a:endParaRPr lang="pt-BR" sz="8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ERKLEY" panose="02000000000000000000" pitchFamily="2" charset="0"/>
            </a:endParaRPr>
          </a:p>
          <a:p>
            <a:pPr algn="ctr"/>
            <a:endParaRPr lang="pt-BR" sz="8800" dirty="0">
              <a:solidFill>
                <a:schemeClr val="bg1"/>
              </a:solidFill>
              <a:latin typeface="AR BERKL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94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7000">
        <p:sndAc>
          <p:stSnd loop="1">
            <p:snd r:embed="rId2" name="E O Vento Levou.wav"/>
          </p:stSnd>
        </p:sndAc>
      </p:transition>
    </mc:Choice>
    <mc:Fallback xmlns="">
      <p:transition spd="slow" advClick="0" advTm="7000">
        <p:sndAc>
          <p:stSnd loop="1">
            <p:snd r:embed="rId5" name="E O Vento Levou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0"/>
            <a:ext cx="12191999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443345"/>
            <a:ext cx="12039599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LAMENTA-SE OU ACEITA-SE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 </a:t>
            </a: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O CONDICIONAMENTO </a:t>
            </a:r>
          </a:p>
          <a:p>
            <a:pPr algn="ctr"/>
            <a:endParaRPr lang="pt-BR" sz="5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</a:endParaRPr>
          </a:p>
          <a:p>
            <a:pPr algn="ctr"/>
            <a:r>
              <a:rPr lang="pt-BR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</a:rPr>
              <a:t>PARA VIVER</a:t>
            </a: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AUTORIA: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86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7000"/>
    </mc:Choice>
    <mc:Fallback xmlns="">
      <p:transition spd="slow" advClick="0" advTm="7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8000" y="3055821"/>
            <a:ext cx="6096000" cy="31527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650"/>
              </a:lnSpc>
              <a:spcAft>
                <a:spcPts val="375"/>
              </a:spcAft>
            </a:pPr>
            <a:r>
              <a:rPr lang="pt-BR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endParaRPr lang="pt-BR" sz="4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066800" y="1634835"/>
            <a:ext cx="11554691" cy="3152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50"/>
              </a:lnSpc>
              <a:spcAft>
                <a:spcPts val="375"/>
              </a:spcAft>
            </a:pPr>
            <a:r>
              <a:rPr lang="pt-BR" dirty="0" smtClean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endParaRPr lang="pt-BR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80109" y="387927"/>
            <a:ext cx="1201189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ea typeface="MS Gothic" panose="020B0609070205080204" pitchFamily="49" charset="-128"/>
                <a:cs typeface="Times New Roman" panose="02020603050405020304" pitchFamily="18" charset="0"/>
              </a:rPr>
              <a:t>Portas...Entradas e saídas no vai e vem da vida. 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ea typeface="MS Gothic" panose="020B0609070205080204" pitchFamily="49" charset="-128"/>
                <a:cs typeface="Times New Roman" panose="02020603050405020304" pitchFamily="18" charset="0"/>
              </a:rPr>
              <a:t>São tantas as portas que se abrem e fecham na vida,  tantas escolhas e encruzilhadas...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  <a:ea typeface="MS Gothic" panose="020B0609070205080204" pitchFamily="49" charset="-128"/>
                <a:cs typeface="Times New Roman" panose="02020603050405020304" pitchFamily="18" charset="0"/>
              </a:rPr>
              <a:t>Descoberta, fuga, esquiva, enfrentamento, superação, empreendedorismo, conformismo, atitude, esperança, confiança, precipitação, futurismo, reforçador, punitivo, sabotador, seletivo, objetivo, subjetivo, submisso, tirânico, arrojado, bondade, paradoxos...Tantas portas, muitas sem escolha, por causa do condicionamento e regras para se viver civilizadamente, algumas exageradas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MS Gothic" panose="020B0609070205080204" pitchFamily="49" charset="-128"/>
                <a:cs typeface="Times New Roman" panose="02020603050405020304" pitchFamily="18" charset="0"/>
              </a:rPr>
              <a:t>...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50730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6"/>
            <a:ext cx="12192000" cy="709352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5" y="942109"/>
            <a:ext cx="11443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vida passamos por tantos desafios, muitos difíceis e,</a:t>
            </a:r>
          </a:p>
          <a:p>
            <a:pPr algn="just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muitas vezes somos vencidos pelo fracasso</a:t>
            </a:r>
          </a:p>
          <a:p>
            <a:pPr algn="just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Quantas vezes temos que sermos passivos para o bem viver</a:t>
            </a:r>
          </a:p>
          <a:p>
            <a:pPr algn="just"/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do amor quantas vezes somos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subjugados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...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29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95018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836" y="1246909"/>
            <a:ext cx="1187334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da felicidade quantas vezes nos sacrificamos e desistimos dos ideais</a:t>
            </a:r>
          </a:p>
          <a:p>
            <a:r>
              <a:rPr lang="pt-BR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da harmonia dizemos sim quando queremos dizer não</a:t>
            </a:r>
          </a:p>
          <a:p>
            <a:r>
              <a:rPr lang="pt-BR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da amizade somos induzidos a irmos aonde não queremos</a:t>
            </a:r>
          </a:p>
          <a:p>
            <a:r>
              <a:rPr lang="pt-BR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do companheirismo ficamos numa ligação simbiótica</a:t>
            </a:r>
          </a:p>
        </p:txBody>
      </p:sp>
    </p:spTree>
    <p:extLst>
      <p:ext uri="{BB962C8B-B14F-4D97-AF65-F5344CB8AC3E}">
        <p14:creationId xmlns:p14="http://schemas.microsoft.com/office/powerpoint/2010/main" val="411314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964"/>
            <a:ext cx="12192000" cy="705196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07819" y="1427018"/>
            <a:ext cx="116793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Ligação que inconscientemente é bom para ambos na trajetória da vida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do desejo do outro soterramos o nosso para alegrá-lo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fortalecer o outro vamo-nos   enfraquecendo-nos deixando-nos ir adiante</a:t>
            </a:r>
          </a:p>
        </p:txBody>
      </p:sp>
    </p:spTree>
    <p:extLst>
      <p:ext uri="{BB962C8B-B14F-4D97-AF65-F5344CB8AC3E}">
        <p14:creationId xmlns:p14="http://schemas.microsoft.com/office/powerpoint/2010/main" val="264106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1672"/>
            <a:ext cx="12192000" cy="707967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803563"/>
            <a:ext cx="115546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Nossas convicções até então defendidas com garras vão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desaparecendo,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Para sentirmos protegidos escolhemos a passividade no relacionamento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escolhemos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 proteção que não tivemos na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infância ou em algum momento da vida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44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000"/>
    </mc:Choice>
    <mc:Fallback xmlns="">
      <p:transition spd="slow" advClick="0" advTm="1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7"/>
            <a:ext cx="12192000" cy="70935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54182" y="831273"/>
            <a:ext cx="111944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do sossego vamos- nos acomodando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troca de juras de amor vamos -nos transportando ao Eu do outro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da sustentabilidade vamo-nos acomodando ao amor presen</a:t>
            </a:r>
            <a:r>
              <a:rPr lang="pt-BR" sz="4000" b="1" dirty="0">
                <a:solidFill>
                  <a:srgbClr val="FFFF00"/>
                </a:solidFill>
                <a:latin typeface="AR BLANCA" panose="02000000000000000000" pitchFamily="2" charset="0"/>
              </a:rPr>
              <a:t>te</a:t>
            </a:r>
          </a:p>
        </p:txBody>
      </p:sp>
    </p:spTree>
    <p:extLst>
      <p:ext uri="{BB962C8B-B14F-4D97-AF65-F5344CB8AC3E}">
        <p14:creationId xmlns:p14="http://schemas.microsoft.com/office/powerpoint/2010/main" val="392612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8545"/>
            <a:ext cx="12192000" cy="671945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68037" y="1288473"/>
            <a:ext cx="118317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nome do amor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vamos-nos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identificando com os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contrários...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yin e yang se completam assim no passivo e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ativo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positivo e negativo tentando se encaixar no dinamismo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da vida, assim é o mundo circundante.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40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2"/>
            <a:ext cx="12095018" cy="698269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346364"/>
            <a:ext cx="113053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Relação difícil de compreender para quem está de fora</a:t>
            </a: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muito boa para que a paz seja constante e o convívio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perene,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Infelizmente alguém perde neste 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contexto, quando não há o respeito mútuo...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Um está fazendo o quer de sua vida, procurando tantas outras portas</a:t>
            </a:r>
          </a:p>
        </p:txBody>
      </p:sp>
    </p:spTree>
    <p:extLst>
      <p:ext uri="{BB962C8B-B14F-4D97-AF65-F5344CB8AC3E}">
        <p14:creationId xmlns:p14="http://schemas.microsoft.com/office/powerpoint/2010/main" val="330162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290945"/>
            <a:ext cx="113607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 outro aceita e tenta se enquadrar nos limites impostos pela vivência 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Mas a vida é assim em qualquer relação.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Vale tudo na espera de acertar e viver pelo menos sendo amados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É assim na troca do estímulo e do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comportamento ajustado segundo os padrões da sociedade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01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48145" y="498764"/>
            <a:ext cx="1113905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Dizem que ninguém é de ninguém, mas a realidade é bem outra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Uns fazem por nós e nós fazemos pelos outros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Na frenética luta para tentar ser feliz e evitar sofrimentos.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Somos condicionados a vivermos ligados a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alguém, porque precisamos uns dos outros.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00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15635"/>
            <a:ext cx="12192000" cy="7273635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04800" y="651164"/>
            <a:ext cx="117625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o ser humano não nasceu para viver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só,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e depende do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outro desde o nascer e até a finitude. Esta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condição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só, já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vale a pena de ser vivida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Sem lamentações, e sim conscientização, ao menos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se queira, a 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solidão da vida ou ser um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eremita</a:t>
            </a:r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83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928255"/>
            <a:ext cx="1154083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 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Repensando é </a:t>
            </a:r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nos dá força para viver</a:t>
            </a: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 fazer o que precisa a cada dia de viver</a:t>
            </a:r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Nos envolvendo em cada contingente próprio da existência; estímulo e resposta, pois em tudo o ser humano visa recompensa, seja consciente ou não...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45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5"/>
            <a:ext cx="12191999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1" y="886690"/>
            <a:ext cx="108619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Levando a fé no amanhã e nas bênçãos 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cósmicas.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Pois nosso destino não nos pertence e somos páginas de vidas já vividas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...Páginas viradas no cenário de cada dia passado, porque ele não volta mais.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9454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28255" y="609600"/>
            <a:ext cx="109450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Por outro lado, já pensou como seria o mundo onde vivemos sem as regras? Um caos total, com tanta gente habitando o planeta, só há ordem e progresso com regras que controlam o comportamento e as punições para quem a elas infringirem.  </a:t>
            </a:r>
            <a:endParaRPr lang="pt-BR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47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7000"/>
    </mc:Choice>
    <mc:Fallback xmlns="">
      <p:transition spd="slow" advClick="0" advTm="17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3290" y="1120676"/>
            <a:ext cx="114854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Vivenciamos muitas injustiças e desigualdade por conta de certos comportamentos, mas no contexto as regras são capazes de controlar os abusos também, quando alguém tem a atitude de mudar para melhor é um exemplo a ser seguido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778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609600"/>
            <a:ext cx="1179021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Deve- se lamentar ou aceitar as regras, tudo depende do tipo de vida que se escolhe...lamenta-se sim, quando não há escolha para se ter qualidade de vida extrínseca ou intrínseca. Em alguns casos falta tudo e um ser humano vive em um mundo sub-humano.</a:t>
            </a:r>
          </a:p>
          <a:p>
            <a:endParaRPr lang="pt-BR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04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36418" y="1302327"/>
            <a:ext cx="1131916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Todo ser humano só se sente essencialmente verdadeiro quando é subjetivamente completo. Não adianta ter dinheiro se a alma sofre por algum motivo. É literalmente necessário rumar em busca da verdadeira essência</a:t>
            </a:r>
            <a:r>
              <a:rPr lang="pt-BR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0631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925782"/>
            <a:ext cx="1165167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Em todos os setores de vida há condicionamento e regras para salvar a espécie...no ser humano há a modelagem também conforme a cultura</a:t>
            </a:r>
            <a:r>
              <a:rPr lang="pt-BR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289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4000"/>
    </mc:Choice>
    <mc:Fallback xmlns="">
      <p:transition spd="slow" advClick="0" advTm="1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2029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51165" y="665018"/>
            <a:ext cx="1106978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Muito obrigada pela visita</a:t>
            </a:r>
          </a:p>
          <a:p>
            <a:pPr algn="ctr"/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Volte sempre</a:t>
            </a:r>
          </a:p>
          <a:p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Que Deus abençoe você </a:t>
            </a:r>
          </a:p>
          <a:p>
            <a:pPr algn="ctr"/>
            <a:r>
              <a:rPr lang="pt-BR" sz="8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</a:t>
            </a:r>
            <a:endParaRPr lang="pt-BR" sz="8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453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387927"/>
            <a:ext cx="11333018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Texto: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Apresentação: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Imagens. Pessais, Internet</a:t>
            </a:r>
          </a:p>
          <a:p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Música: Tema do filme: E o Vento Levou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WWW.SERGRAN.COM/</a:t>
            </a:r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</a:t>
            </a:r>
          </a:p>
          <a:p>
            <a:endParaRPr lang="pt-BR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“ ENERGIA POSITIVA A TODOS, MUITAS BENÇÃOS</a:t>
            </a:r>
          </a:p>
          <a:p>
            <a:r>
              <a:rPr lang="pt-BR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CÓSMICAS, PAZ, SAÚDE, AMOR, LUZ, REALIZAÇÕES, QUALIDADE DE VIDA EXTRÍNSECA E INTRÍNSECA”</a:t>
            </a:r>
          </a:p>
          <a:p>
            <a:r>
              <a:rPr lang="pt-B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 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89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/>
    </mc:Choice>
    <mc:Fallback xmlns="">
      <p:transition spd="slow" advClick="0" advTm="2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779</Words>
  <Application>Microsoft Office PowerPoint</Application>
  <PresentationFormat>Widescreen</PresentationFormat>
  <Paragraphs>77</Paragraphs>
  <Slides>22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31" baseType="lpstr">
      <vt:lpstr>MS Gothic</vt:lpstr>
      <vt:lpstr>AR BERKLEY</vt:lpstr>
      <vt:lpstr>AR BLANCA</vt:lpstr>
      <vt:lpstr>Arial</vt:lpstr>
      <vt:lpstr>Calibri</vt:lpstr>
      <vt:lpstr>Calibri Light</vt:lpstr>
      <vt:lpstr>Kristen ITC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59</cp:revision>
  <dcterms:created xsi:type="dcterms:W3CDTF">2013-09-21T19:24:07Z</dcterms:created>
  <dcterms:modified xsi:type="dcterms:W3CDTF">2013-09-22T19:41:48Z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