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82" r:id="rId3"/>
    <p:sldId id="277" r:id="rId4"/>
    <p:sldId id="284" r:id="rId5"/>
    <p:sldId id="285" r:id="rId6"/>
    <p:sldId id="286" r:id="rId7"/>
    <p:sldId id="302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78" r:id="rId17"/>
    <p:sldId id="279" r:id="rId18"/>
    <p:sldId id="280" r:id="rId19"/>
    <p:sldId id="281" r:id="rId20"/>
    <p:sldId id="298" r:id="rId21"/>
    <p:sldId id="297" r:id="rId22"/>
    <p:sldId id="299" r:id="rId23"/>
    <p:sldId id="301" r:id="rId24"/>
    <p:sldId id="306" r:id="rId25"/>
    <p:sldId id="310" r:id="rId26"/>
    <p:sldId id="311" r:id="rId27"/>
    <p:sldId id="312" r:id="rId28"/>
    <p:sldId id="327" r:id="rId29"/>
    <p:sldId id="325" r:id="rId30"/>
    <p:sldId id="328" r:id="rId31"/>
    <p:sldId id="314" r:id="rId3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014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6897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4914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9279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2506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2232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8448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3591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6643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7172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1131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62D4A-4B8F-40EE-B739-A30A3110517E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6F227-D4B3-4A88-9045-28DEA64724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27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457200" y="180460"/>
            <a:ext cx="8548255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PASSADO, </a:t>
            </a:r>
          </a:p>
          <a:p>
            <a:pPr algn="ctr"/>
            <a:r>
              <a:rPr lang="pt-BR" sz="7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PRESENTE</a:t>
            </a:r>
          </a:p>
          <a:p>
            <a:pPr algn="ctr"/>
            <a:r>
              <a:rPr lang="pt-BR" sz="7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FUTUR0</a:t>
            </a:r>
          </a:p>
          <a:p>
            <a:pPr algn="ctr"/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 </a:t>
            </a:r>
          </a:p>
          <a:p>
            <a:pPr algn="ctr"/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  <a:endParaRPr lang="pt-BR" sz="4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</a:p>
          <a:p>
            <a:pPr algn="ctr"/>
            <a:endParaRPr lang="pt-BR" sz="40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4791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  <p:sndAc>
          <p:stSnd loop="1">
            <p:snd r:embed="rId2" name="Roberto Carlos &amp; Ivete Sangalo - Além do horizonte (ao vivo).wav"/>
          </p:stSnd>
        </p:sndAc>
      </p:transition>
    </mc:Choice>
    <mc:Fallback>
      <p:transition spd="slow" advClick="0" advTm="26000">
        <p:fade/>
        <p:sndAc>
          <p:stSnd loop="1">
            <p:snd r:embed="rId2" name="Roberto Carlos &amp; Ivete Sangalo - Além do horizonte (ao viv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743816" y="520075"/>
            <a:ext cx="7656368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NASCER. </a:t>
            </a:r>
            <a:r>
              <a:rPr lang="pt-BR" sz="6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</a:t>
            </a:r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MORRER...</a:t>
            </a:r>
          </a:p>
          <a:p>
            <a:r>
              <a:rPr lang="pt-BR" sz="4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PASSADO, PRESENTE E FUTURO</a:t>
            </a:r>
          </a:p>
          <a:p>
            <a:endParaRPr lang="pt-BR" sz="4000" b="1" dirty="0" smtClean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6583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37309" y="374073"/>
            <a:ext cx="820189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Hoje acordei pensando seriamente neste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assunto.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Acho que não dá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desligar totalmente do passado,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nem para separar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muito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Foi no passado que formou minha personalidade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Nas buscas de enfrentamentos e grande aprendizado...</a:t>
            </a:r>
          </a:p>
          <a:p>
            <a:pPr algn="ctr"/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814225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318655" y="365126"/>
            <a:ext cx="882534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 passado estão minhas raízes de tudo, até dos projetos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Foi nele que cresci, busquei uma alternativa mais concreta</a:t>
            </a: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Nele deixei minha infância, momentos bons e maus também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Aprendi muitas coisas, que carrego no presente como o bem</a:t>
            </a:r>
          </a:p>
          <a:p>
            <a:pPr algn="ctr"/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936786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374073" y="166255"/>
            <a:ext cx="85759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Aprendi o certo e o errado, a educação </a:t>
            </a:r>
            <a:r>
              <a:rPr lang="pt-BR" sz="3200" b="1" spc="50" dirty="0" smtClean="0">
                <a:ln w="9525" cmpd="sng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adquirida  </a:t>
            </a:r>
            <a:r>
              <a:rPr lang="pt-BR" sz="3200" b="1" spc="50" dirty="0">
                <a:ln w="9525" cmpd="sng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 lar</a:t>
            </a:r>
          </a:p>
          <a:p>
            <a:pPr algn="ctr"/>
            <a:r>
              <a:rPr lang="pt-BR" sz="3200" b="1" spc="50" dirty="0">
                <a:ln w="9525" cmpd="sng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Levando-a sempre para o presente e o futuro, vivenciar</a:t>
            </a:r>
          </a:p>
          <a:p>
            <a:pPr algn="ctr"/>
            <a:r>
              <a:rPr lang="pt-BR" sz="3200" b="1" spc="50" dirty="0">
                <a:ln w="9525" cmpd="sng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spc="50" dirty="0">
                <a:ln w="9525" cmpd="sng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Quando vamos envelhecendo percebemos mais o passado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Nas lembranças antigas ou recentes, tudo é bem recordado</a:t>
            </a:r>
          </a:p>
        </p:txBody>
      </p:sp>
    </p:spTree>
    <p:extLst>
      <p:ext uri="{BB962C8B-B14F-4D97-AF65-F5344CB8AC3E}">
        <p14:creationId xmlns:p14="http://schemas.microsoft.com/office/powerpoint/2010/main" val="221750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457200" y="365126"/>
            <a:ext cx="84789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Não quero esquecer o meu passado, não vivo dele, mas esquecer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não...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Pois é por ele que volto ao lugar aonde nasci, deixei amigos do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coração.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Neste meu presente que está sendo uma dádiva de Deus Pai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Agradeço muito do que aprendi ontem,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escada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fui subindo</a:t>
            </a:r>
          </a:p>
        </p:txBody>
      </p:sp>
    </p:spTree>
    <p:extLst>
      <p:ext uri="{BB962C8B-B14F-4D97-AF65-F5344CB8AC3E}">
        <p14:creationId xmlns:p14="http://schemas.microsoft.com/office/powerpoint/2010/main" val="4287260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180109" y="235527"/>
            <a:ext cx="856210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Sem passado não há florescer, aprender e até crescer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Pois tudo que sou agora devo ao passado, meu aprender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Meu presente é mais consciente, as dores vou sempre superando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O passado deixou marcas de dores que de vez em quando vou lembrando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07105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3000">
        <p15:prstTrans prst="curtains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235527" y="365126"/>
            <a:ext cx="827982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Mas foi com as dores que lutei para um futuro melhor, de enfrentamento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Sem passado não há valor, não há a busca de melhoramento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Meu presente tem um baú de lembranças bem guardadas</a:t>
            </a:r>
          </a:p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Talvez ainda alguma refletem pois foram traumatizantes</a:t>
            </a:r>
          </a:p>
        </p:txBody>
      </p:sp>
    </p:spTree>
    <p:extLst>
      <p:ext uri="{BB962C8B-B14F-4D97-AF65-F5344CB8AC3E}">
        <p14:creationId xmlns:p14="http://schemas.microsoft.com/office/powerpoint/2010/main" val="455989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346364" y="365126"/>
            <a:ext cx="85482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foram delas que tirei a bagagem para ter atitudes de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mudanças.</a:t>
            </a:r>
            <a:endParaRPr lang="pt-BR" sz="3200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é dinâmica, o tempo nos dá a chance e a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esperança.</a:t>
            </a:r>
            <a:endParaRPr lang="pt-BR" sz="3200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o futuro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 sempre </a:t>
            </a:r>
            <a:r>
              <a:rPr lang="pt-BR" sz="32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haverá alguma motivação</a:t>
            </a:r>
            <a:endParaRPr lang="pt-BR" sz="3200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embala os sonhos na certeza de realização</a:t>
            </a:r>
            <a:endParaRPr lang="pt-BR" sz="3200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9872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429491" y="365126"/>
            <a:ext cx="87145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foi no passado a descoberta de dons, que foram </a:t>
            </a:r>
            <a:r>
              <a:rPr lang="pt-BR" sz="3200" b="1" dirty="0" smtClean="0">
                <a:gradFill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crescendo....</a:t>
            </a:r>
            <a:endParaRPr lang="pt-BR" sz="3200" dirty="0">
              <a:gradFill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ainda vão agora se aperfeiçoando no aprendizado </a:t>
            </a:r>
            <a:r>
              <a:rPr lang="pt-BR" sz="3200" b="1" dirty="0" smtClean="0">
                <a:gradFill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vivendo.</a:t>
            </a:r>
            <a:endParaRPr lang="pt-BR" sz="3200" dirty="0">
              <a:gradFill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pt-BR" sz="3200" dirty="0">
              <a:gradFill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passado busquei </a:t>
            </a:r>
            <a:r>
              <a:rPr lang="pt-BR" sz="3200" b="1" dirty="0" smtClean="0">
                <a:gradFill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ideias </a:t>
            </a:r>
            <a:r>
              <a:rPr lang="pt-BR" sz="3200" b="1" dirty="0">
                <a:gradFill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serem no agora sempre trabalhadas</a:t>
            </a:r>
            <a:endParaRPr lang="pt-BR" sz="3200" dirty="0">
              <a:gradFill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e o tempo é que nos fazem a realização sendo motivadas</a:t>
            </a:r>
            <a:endParaRPr lang="pt-BR" sz="3200" dirty="0">
              <a:gradFill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54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124691" y="249382"/>
            <a:ext cx="9019309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400" b="1" dirty="0" smtClean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400" b="1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400" b="1" dirty="0" smtClean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400" b="1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400" b="1" dirty="0" smtClean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</a:t>
            </a:r>
            <a:r>
              <a:rPr lang="pt-BR" sz="44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passado recordo meus avós, primos, e brincadeiras</a:t>
            </a:r>
            <a:endParaRPr lang="pt-BR" sz="4400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carrego no baú de lembranças </a:t>
            </a:r>
            <a:r>
              <a:rPr lang="pt-BR" sz="4400" b="1" dirty="0" smtClean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alma como </a:t>
            </a:r>
            <a:r>
              <a:rPr lang="pt-BR" sz="44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sendo primeiras</a:t>
            </a:r>
            <a:endParaRPr lang="pt-BR" sz="4400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dirty="0"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400" dirty="0"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7104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40982" cy="7010400"/>
          </a:xfrm>
        </p:spPr>
      </p:pic>
      <p:sp>
        <p:nvSpPr>
          <p:cNvPr id="6" name="CaixaDeTexto 5"/>
          <p:cNvSpPr txBox="1"/>
          <p:nvPr/>
        </p:nvSpPr>
        <p:spPr>
          <a:xfrm>
            <a:off x="628649" y="498764"/>
            <a:ext cx="837680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Minhas raízes rurais, e o amor pela nossa rica natureza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Dar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valor nas coisas que Deus nos presenteou neste jardim de beleza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Foi na raiz rural, que aprendi amar o sol, a lua, rios e nascentes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Apreciar o manto de estrelas, até plantar algumas sementes</a:t>
            </a:r>
          </a:p>
        </p:txBody>
      </p:sp>
    </p:spTree>
    <p:extLst>
      <p:ext uri="{BB962C8B-B14F-4D97-AF65-F5344CB8AC3E}">
        <p14:creationId xmlns:p14="http://schemas.microsoft.com/office/powerpoint/2010/main" val="2036714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817418" y="443345"/>
            <a:ext cx="7772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Ajudando meu pai na agricultura aprendi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dar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valor e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ter o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amor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 terra que brota o alimento e a água, aprendi o puro sabor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Foi no passado que ficou marcado na lembrança o primeiro amor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Até a primeira decepção, mas ninguém esquece o beijo, este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calor...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4974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  <p:sp>
        <p:nvSpPr>
          <p:cNvPr id="6" name="CaixaDeTexto 5"/>
          <p:cNvSpPr txBox="1"/>
          <p:nvPr/>
        </p:nvSpPr>
        <p:spPr>
          <a:xfrm>
            <a:off x="193964" y="365126"/>
            <a:ext cx="8686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Foi no passado que deixei as lembranças dos nascimentos</a:t>
            </a:r>
            <a:endParaRPr lang="pt-BR" sz="3200" dirty="0"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meus três filhos, meu tesouro do presente,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contentamentos</a:t>
            </a:r>
            <a:endParaRPr lang="pt-BR" sz="3200" dirty="0"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Foi no passado que deixei tudo que estava errado para acertar</a:t>
            </a:r>
            <a:endParaRPr lang="pt-BR" sz="3200" dirty="0"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viver o meu presente agora, tentando não mais errar</a:t>
            </a:r>
            <a:endParaRPr lang="pt-BR" sz="3200" dirty="0"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2447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0" y="249382"/>
            <a:ext cx="8991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Foi no passado que aprendi fazer escolhas, cuidar de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evoluir...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Buscando nas raízes a fé que anima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sempre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aprender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tudo assumir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Foi ontem que aprendi as primeiras lições e que ainda não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terminaram,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São elas que vão ditando o meu futuro até tudo se findarem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4381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498764" y="365126"/>
            <a:ext cx="814647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É no passado que aprendi a amar a flores e ter sempre elas,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cultivar um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jardim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Apreciar as belezas todas as manhãs, um presente para mim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 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Foi ontem que aprendi no coração toda gratidão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De merecer cada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dia mais,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dias melhores, na superação</a:t>
            </a:r>
          </a:p>
        </p:txBody>
      </p:sp>
    </p:spTree>
    <p:extLst>
      <p:ext uri="{BB962C8B-B14F-4D97-AF65-F5344CB8AC3E}">
        <p14:creationId xmlns:p14="http://schemas.microsoft.com/office/powerpoint/2010/main" val="2929489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374073" y="365126"/>
            <a:ext cx="814127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Foi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 passado que superei, perdas, câncer e 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milagre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ganhei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 continuar vivendo esta vida neste planeta, tudo conquistei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Foi outrora que aprendi a dar um bom dia, brincar e sorrir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Ter sempre a criança interior motivada para um futuro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por vir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439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346364" y="365126"/>
            <a:ext cx="87976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Foi o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ntem que estudei, me realizei e tenho raízes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e razões para continuar....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Minha árvore de vida, sempre com galhos crescendo e a florar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Foi no passado que tanto sofri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também, para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hoje a felicidade conhecer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Mas foi nele também que grandes emoções vim a perceber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846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346364" y="365126"/>
            <a:ext cx="8534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No passado cortei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pontes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velhas, busquei meus atalhos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Até construir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novas pontes,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busquei alternativas nos galhos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Com eles que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fiz minha passarela, tentando vencer o choro, 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sofrimento....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E novas pontes foram se formando na força da fé se foram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os padecimentos...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88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180109" y="365126"/>
            <a:ext cx="86590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Foi no passado que ficou ternas lembranças, momentos que não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mais voltam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Coisas tão boas, alegrias tão ternas, embaladas em emoções que se foram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Foi no passado que plantei e colhi minha a primeira flor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Foi nele que comi o primeiro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prato,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 aprendi fazer,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sentir o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sabor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6369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457200" y="623456"/>
            <a:ext cx="8686800" cy="4621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Foi no passado que aprendi que cada um tem na vida uma missão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Que cada um tem suas escolhas num mundo de possibilidades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Que muitas vezes agimos por impulso e as consequências vem depois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Que na vida vivemos muitas angústias e expiações, lembranças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para superar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220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249382" y="365126"/>
            <a:ext cx="86452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com elas vamos tecendo nova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vida, </a:t>
            </a:r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tentando sempre crescer</a:t>
            </a:r>
            <a:endParaRPr lang="pt-BR" sz="3200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Não ficar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parada, </a:t>
            </a:r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ter atitudes, pois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cenário muda </a:t>
            </a:r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 palco da vida</a:t>
            </a:r>
            <a:endParaRPr lang="pt-BR" sz="3200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agora representa muitos ensaios e atividades do passado</a:t>
            </a:r>
            <a:endParaRPr lang="pt-BR" sz="3200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 representação de tantos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papéis, alguns novos outros , </a:t>
            </a:r>
            <a:r>
              <a:rPr lang="pt-B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sendo cortados</a:t>
            </a:r>
            <a:endParaRPr lang="pt-BR" sz="3200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1953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051964"/>
          </a:xfrm>
        </p:spPr>
      </p:pic>
      <p:sp>
        <p:nvSpPr>
          <p:cNvPr id="6" name="CaixaDeTexto 5"/>
          <p:cNvSpPr txBox="1"/>
          <p:nvPr/>
        </p:nvSpPr>
        <p:spPr>
          <a:xfrm>
            <a:off x="401782" y="365126"/>
            <a:ext cx="8382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Aprendi a lutar por minhas ideias,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o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medo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fui controlando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Pois somente a gente sabe realmente das necessidades que vão chegando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Das vontades e das lutas para ter sempre um presente feliz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Preparando para um futuro, na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fé,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dele sempre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existir...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9890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12618" y="235527"/>
            <a:ext cx="78693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Porque sabemos como tudo começou, o que </a:t>
            </a: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conquistamos,</a:t>
            </a:r>
            <a:endParaRPr lang="pt-BR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Mas não sabemos se vai existir futuro, que na esperança </a:t>
            </a: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sempre estamos</a:t>
            </a:r>
            <a:endParaRPr lang="pt-BR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Sempre sonho com a eterna felicidade e minhas lições vou </a:t>
            </a: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fazendo,</a:t>
            </a:r>
            <a:endParaRPr lang="pt-BR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Até o último suspiro neste planeta tão belo, minha vida vou tecendo</a:t>
            </a:r>
          </a:p>
        </p:txBody>
      </p:sp>
    </p:spTree>
    <p:extLst>
      <p:ext uri="{BB962C8B-B14F-4D97-AF65-F5344CB8AC3E}">
        <p14:creationId xmlns:p14="http://schemas.microsoft.com/office/powerpoint/2010/main" val="2750826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3810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92727" y="304800"/>
            <a:ext cx="79663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457200" y="304800"/>
            <a:ext cx="83681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Desejo que seja uma linda colcha que ainda será um dia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 saudade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alguém, tal como as que levo pela vida, momentos de felicidade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Sempre abençoando o passado, presente, futuro, na oração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que meu caminho seja apontado, que Deus me dê sempre a direção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6511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71055" y="318655"/>
            <a:ext cx="83681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Minha eterna busca de conhecimento no </a:t>
            </a:r>
            <a:r>
              <a:rPr lang="pt-BR" sz="3600" b="1" dirty="0" smtClean="0"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presente, </a:t>
            </a:r>
            <a:r>
              <a:rPr lang="pt-BR" sz="3600" b="1" dirty="0"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devo ao </a:t>
            </a:r>
            <a:r>
              <a:rPr lang="pt-BR" sz="3600" b="1" dirty="0" smtClean="0"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passado,</a:t>
            </a:r>
            <a:endParaRPr lang="pt-BR" sz="3600" dirty="0"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Que alimentou esta inspiração de cada dia ser de sabedoria e aprendizado</a:t>
            </a:r>
            <a:endParaRPr lang="pt-BR" sz="3600" dirty="0"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dirty="0"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 desejo que através desta mensagem muitos possam recordar</a:t>
            </a:r>
            <a:endParaRPr lang="pt-BR" sz="3600" dirty="0"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Que é do passado que construímos o nosso agora para vivenciar</a:t>
            </a:r>
            <a:endParaRPr lang="pt-BR" sz="3600" dirty="0"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7866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26473" y="318655"/>
            <a:ext cx="8229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que o futuro pode ser a consequência do que estamos vivenciando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Num crescimento dinâmico para ser sempre feliz, vamos acreditado....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 meus cinquenta e cinco anos, vejo que meus insights são muito bons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Pois recordar também é reviver, o sofrimento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</a:t>
            </a:r>
            <a:r>
              <a:rPr lang="pt-BR" sz="3200" b="1" dirty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esquecido, tudo </a:t>
            </a:r>
            <a:r>
              <a:rPr lang="pt-BR" sz="3200" b="1" dirty="0" smtClean="0">
                <a:gradFill flip="none" rotWithShape="1">
                  <a:gsLst>
                    <a:gs pos="0">
                      <a:schemeClr val="accent4">
                        <a:lumMod val="5000"/>
                        <a:lumOff val="95000"/>
                      </a:schemeClr>
                    </a:gs>
                    <a:gs pos="74000">
                      <a:schemeClr val="accent4">
                        <a:lumMod val="45000"/>
                        <a:lumOff val="55000"/>
                      </a:schemeClr>
                    </a:gs>
                    <a:gs pos="83000">
                      <a:schemeClr val="accent4">
                        <a:lumMod val="45000"/>
                        <a:lumOff val="55000"/>
                      </a:schemeClr>
                    </a:gs>
                    <a:gs pos="100000">
                      <a:schemeClr val="accent4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passa...</a:t>
            </a:r>
            <a:endParaRPr lang="pt-BR" sz="3200" dirty="0">
              <a:gradFill flip="none" rotWithShape="1">
                <a:gsLst>
                  <a:gs pos="0">
                    <a:schemeClr val="accent4">
                      <a:lumMod val="5000"/>
                      <a:lumOff val="95000"/>
                    </a:schemeClr>
                  </a:gs>
                  <a:gs pos="74000">
                    <a:schemeClr val="accent4">
                      <a:lumMod val="45000"/>
                      <a:lumOff val="55000"/>
                    </a:schemeClr>
                  </a:gs>
                  <a:gs pos="83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0264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74073"/>
            <a:ext cx="87145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Até uma bela rosa tem o seu passado, aonde nasceu e cresceu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no futuro poderá morrer despetalada num belo vaso que mereceu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Ou na terra, seu chão, perto de seus galhos e raízes...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assim a história de vida de cada ser nascente e vivente...</a:t>
            </a:r>
          </a:p>
        </p:txBody>
      </p:sp>
    </p:spTree>
    <p:extLst>
      <p:ext uri="{BB962C8B-B14F-4D97-AF65-F5344CB8AC3E}">
        <p14:creationId xmlns:p14="http://schemas.microsoft.com/office/powerpoint/2010/main" val="2750063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01782" y="332509"/>
            <a:ext cx="857596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minha também, nasci em Minas Gerais, adotei São Paulo, mas ninguém sabe de verdade aonde vou morrer. Somente a vida e o tempo...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importante é viver o agora, meus galhos ainda pintam flores,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Na tela da vida, tecendo vivências, vendo minha árvore se expandir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entre amores... </a:t>
            </a:r>
          </a:p>
          <a:p>
            <a:pPr algn="ctr"/>
            <a:endParaRPr lang="pt-BR" sz="3200" b="1" spc="50" dirty="0" smtClean="0">
              <a:ln w="9525" cmpd="sng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 pessoas que amo e que sou também amada.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5000"/>
                        <a:lumOff val="95000"/>
                      </a:schemeClr>
                    </a:gs>
                    <a:gs pos="74000">
                      <a:schemeClr val="accent6">
                        <a:lumMod val="45000"/>
                        <a:lumOff val="55000"/>
                      </a:schemeClr>
                    </a:gs>
                    <a:gs pos="83000">
                      <a:schemeClr val="accent6">
                        <a:lumMod val="45000"/>
                        <a:lumOff val="55000"/>
                      </a:schemeClr>
                    </a:gs>
                    <a:gs pos="100000">
                      <a:schemeClr val="accent6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5655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87927"/>
            <a:ext cx="881149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é assim, emendando o passado, presente e construindo o futuro. Formando uma bela árvore da vida, uma história para se relembrar e contar</a:t>
            </a:r>
            <a:r>
              <a:rPr lang="pt-BR" sz="40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</a:t>
            </a:r>
          </a:p>
          <a:p>
            <a:pPr algn="ctr"/>
            <a:endParaRPr lang="pt-BR" sz="4000" b="1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versos de poesia, a linguagem da </a:t>
            </a:r>
            <a:r>
              <a:rPr lang="pt-BR" sz="40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alma</a:t>
            </a:r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0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ação...</a:t>
            </a:r>
            <a:endParaRPr lang="pt-BR" sz="40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487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549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4800" y="96982"/>
            <a:ext cx="883920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Imagens: Pessoais, da internet google, de luís Pinto, todos com devidos créditos...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Música. Além do Horizonte. Roberto Carlos e Ivete </a:t>
            </a:r>
            <a:r>
              <a:rPr lang="pt-BR" sz="32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zangalo</a:t>
            </a:r>
            <a:endParaRPr lang="pt-BR" sz="32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Data = 24/02/15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0805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422</TotalTime>
  <Words>808</Words>
  <Application>Microsoft Office PowerPoint</Application>
  <PresentationFormat>Apresentação na tela (4:3)</PresentationFormat>
  <Paragraphs>174</Paragraphs>
  <Slides>31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6" baseType="lpstr"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33</cp:revision>
  <dcterms:created xsi:type="dcterms:W3CDTF">2015-02-24T11:11:50Z</dcterms:created>
  <dcterms:modified xsi:type="dcterms:W3CDTF">2015-02-24T18:14:49Z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