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63" y="5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56BF1-CA79-4A78-AFA5-853548FAC5FE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2AA76-E11D-4BD1-9031-0A1A51EE79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404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56BF1-CA79-4A78-AFA5-853548FAC5FE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2AA76-E11D-4BD1-9031-0A1A51EE79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760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56BF1-CA79-4A78-AFA5-853548FAC5FE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2AA76-E11D-4BD1-9031-0A1A51EE79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854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56BF1-CA79-4A78-AFA5-853548FAC5FE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2AA76-E11D-4BD1-9031-0A1A51EE79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566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56BF1-CA79-4A78-AFA5-853548FAC5FE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2AA76-E11D-4BD1-9031-0A1A51EE79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483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56BF1-CA79-4A78-AFA5-853548FAC5FE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2AA76-E11D-4BD1-9031-0A1A51EE79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579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56BF1-CA79-4A78-AFA5-853548FAC5FE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2AA76-E11D-4BD1-9031-0A1A51EE79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346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56BF1-CA79-4A78-AFA5-853548FAC5FE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2AA76-E11D-4BD1-9031-0A1A51EE79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812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56BF1-CA79-4A78-AFA5-853548FAC5FE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2AA76-E11D-4BD1-9031-0A1A51EE79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866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56BF1-CA79-4A78-AFA5-853548FAC5FE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2AA76-E11D-4BD1-9031-0A1A51EE79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355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56BF1-CA79-4A78-AFA5-853548FAC5FE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2AA76-E11D-4BD1-9031-0A1A51EE79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513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56BF1-CA79-4A78-AFA5-853548FAC5FE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2AA76-E11D-4BD1-9031-0A1A51EE79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7992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hyperlink" Target="http://www.sergrasan.com/NORMASILVEIRAMORAESSLIDES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475657" y="123478"/>
            <a:ext cx="540011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PENSAMENTOS DIVERSOS</a:t>
            </a:r>
          </a:p>
          <a:p>
            <a:pPr algn="ctr"/>
            <a:r>
              <a:rPr lang="pt-B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AUTORES</a:t>
            </a:r>
          </a:p>
          <a:p>
            <a:pPr algn="ctr"/>
            <a:endParaRPr lang="pt-BR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2427734"/>
            <a:ext cx="88924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FORMATAÇÃO</a:t>
            </a:r>
          </a:p>
          <a:p>
            <a:pPr algn="ctr"/>
            <a:r>
              <a:rPr lang="pt-BR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5"/>
              </a:rPr>
              <a:t>WWW.SERGRASAN.COM/NORMASILVEIRAMORAESSLIDES</a:t>
            </a:r>
            <a:endParaRPr lang="pt-B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447129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20000">
        <p15:prstTrans prst="drape"/>
        <p:sndAc>
          <p:stSnd loop="1">
            <p:snd r:embed="rId2" name="-  CÉSAR MENOTTI &amp; FABIANO - COMO UM ANJO.wav"/>
          </p:stSnd>
        </p:sndAc>
      </p:transition>
    </mc:Choice>
    <mc:Fallback xmlns="">
      <p:transition spd="slow" advClick="0" advTm="20000">
        <p:fade/>
        <p:sndAc>
          <p:stSnd loop="1">
            <p:snd r:embed="rId6" name="-  CÉSAR MENOTTI &amp; FABIANO - COMO UM ANJ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782700"/>
      </p:ext>
    </p:extLst>
  </p:cSld>
  <p:clrMapOvr>
    <a:masterClrMapping/>
  </p:clrMapOvr>
  <p:transition spd="slow" advClick="0" advTm="20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353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20000">
        <p15:prstTrans prst="fractur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357474"/>
      </p:ext>
    </p:extLst>
  </p:cSld>
  <p:clrMapOvr>
    <a:masterClrMapping/>
  </p:clrMapOvr>
  <p:transition spd="slow" advClick="0" advTm="20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50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0000">
        <p:dissolve/>
      </p:transition>
    </mc:Choice>
    <mc:Fallback xmlns="">
      <p:transition spd="slow" advClick="0" advTm="2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55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20000">
        <p15:prstTrans prst="origami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1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20000">
        <p14:honeycomb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2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0">
        <p14:shred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87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20000">
        <p14:flash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72" y="-20568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74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20000">
        <p15:prstTrans prst="origami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82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20000">
        <p14:glitter pattern="hexagon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14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20000">
        <p14:flash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7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:blinds dir="vert"/>
      </p:transition>
    </mc:Choice>
    <mc:Fallback xmlns="">
      <p:transition spd="slow" advClick="0" advTm="2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20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0000">
        <p14:rippl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47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0000">
        <p14:rippl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439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775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641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123478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CRÉDITOS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PENSAMENTOS DE DIVERSOS AUTORES CONSAGRADOS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FORMATAÇÃO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IMAGEM ARQUIVO PESSOAL DE NORMA (IAPN)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MÚSICA: CÉSAR MENOTE &amp; FABIANO- COMO UM ANJO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DATA- 20/01/15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WWW.NORMASILVEIRAMORAES.RECANTODASLETRAS.COM.BR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4"/>
              </a:rPr>
              <a:t>WWW.SERGRASAN.COM/NORMASILVEIRAMORAESSLIDES</a:t>
            </a:r>
            <a:endParaRPr lang="pt-B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373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45</Words>
  <Application>Microsoft Office PowerPoint</Application>
  <PresentationFormat>Apresentação na tela (16:9)</PresentationFormat>
  <Paragraphs>16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2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NORMA APARECIDA SILVEIRA DE MORAES</cp:lastModifiedBy>
  <cp:revision>29</cp:revision>
  <dcterms:created xsi:type="dcterms:W3CDTF">2015-01-18T11:52:19Z</dcterms:created>
  <dcterms:modified xsi:type="dcterms:W3CDTF">2015-01-19T12:26:04Z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