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7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6" r:id="rId11"/>
    <p:sldId id="264" r:id="rId12"/>
    <p:sldId id="265" r:id="rId13"/>
    <p:sldId id="268" r:id="rId14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763" y="53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D3D2C-9531-4A10-B12D-E76A16A5D755}" type="datetimeFigureOut">
              <a:rPr lang="pt-BR" smtClean="0"/>
              <a:t>03/05/2014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F497C-601F-491B-BBDC-CA7F36E55B6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85758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15000"/>
    </mc:Choice>
    <mc:Fallback>
      <p:transition spd="slow" advClick="0" advTm="15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D3D2C-9531-4A10-B12D-E76A16A5D755}" type="datetimeFigureOut">
              <a:rPr lang="pt-BR" smtClean="0"/>
              <a:t>03/05/2014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F497C-601F-491B-BBDC-CA7F36E55B6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97057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15000"/>
    </mc:Choice>
    <mc:Fallback>
      <p:transition spd="slow" advClick="0" advTm="15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D3D2C-9531-4A10-B12D-E76A16A5D755}" type="datetimeFigureOut">
              <a:rPr lang="pt-BR" smtClean="0"/>
              <a:t>03/05/2014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F497C-601F-491B-BBDC-CA7F36E55B6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97848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15000"/>
    </mc:Choice>
    <mc:Fallback>
      <p:transition spd="slow" advClick="0" advTm="15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900114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900114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D3D2C-9531-4A10-B12D-E76A16A5D755}" type="datetimeFigureOut">
              <a:rPr lang="pt-BR" smtClean="0"/>
              <a:t>03/05/2014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F497C-601F-491B-BBDC-CA7F36E55B6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30005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15000"/>
    </mc:Choice>
    <mc:Fallback>
      <p:transition spd="slow" advClick="0" advTm="15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D3D2C-9531-4A10-B12D-E76A16A5D755}" type="datetimeFigureOut">
              <a:rPr lang="pt-BR" smtClean="0"/>
              <a:t>03/05/2014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F497C-601F-491B-BBDC-CA7F36E55B6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702938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15000"/>
    </mc:Choice>
    <mc:Fallback>
      <p:transition spd="slow" advClick="0" advTm="15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D3D2C-9531-4A10-B12D-E76A16A5D755}" type="datetimeFigureOut">
              <a:rPr lang="pt-BR" smtClean="0"/>
              <a:t>03/05/2014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F497C-601F-491B-BBDC-CA7F36E55B6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880127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15000"/>
    </mc:Choice>
    <mc:Fallback>
      <p:transition spd="slow" advClick="0" advTm="15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D3D2C-9531-4A10-B12D-E76A16A5D755}" type="datetimeFigureOut">
              <a:rPr lang="pt-BR" smtClean="0"/>
              <a:t>03/05/2014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F497C-601F-491B-BBDC-CA7F36E55B6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79928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15000"/>
    </mc:Choice>
    <mc:Fallback>
      <p:transition spd="slow" advClick="0" advTm="15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3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3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D3D2C-9531-4A10-B12D-E76A16A5D755}" type="datetimeFigureOut">
              <a:rPr lang="pt-BR" smtClean="0"/>
              <a:t>03/05/2014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F497C-601F-491B-BBDC-CA7F36E55B6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93177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15000"/>
    </mc:Choice>
    <mc:Fallback>
      <p:transition spd="slow" advClick="0" advTm="15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D3D2C-9531-4A10-B12D-E76A16A5D755}" type="datetimeFigureOut">
              <a:rPr lang="pt-BR" smtClean="0"/>
              <a:t>03/05/2014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F497C-601F-491B-BBDC-CA7F36E55B6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47632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15000"/>
    </mc:Choice>
    <mc:Fallback>
      <p:transition spd="slow" advClick="0" advTm="15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D3D2C-9531-4A10-B12D-E76A16A5D755}" type="datetimeFigureOut">
              <a:rPr lang="pt-BR" smtClean="0"/>
              <a:t>03/05/2014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F497C-601F-491B-BBDC-CA7F36E55B6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15932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15000"/>
    </mc:Choice>
    <mc:Fallback>
      <p:transition spd="slow" advClick="0" advTm="15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154782"/>
            <a:ext cx="2057400" cy="329088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54782"/>
            <a:ext cx="6019800" cy="329088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D3D2C-9531-4A10-B12D-E76A16A5D755}" type="datetimeFigureOut">
              <a:rPr lang="pt-BR" smtClean="0"/>
              <a:t>03/05/2014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F497C-601F-491B-BBDC-CA7F36E55B6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348548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15000"/>
    </mc:Choice>
    <mc:Fallback>
      <p:transition spd="slow" advClick="0" advTm="15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FD3D2C-9531-4A10-B12D-E76A16A5D755}" type="datetimeFigureOut">
              <a:rPr lang="pt-BR" smtClean="0"/>
              <a:t>03/05/2014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EF497C-601F-491B-BBDC-CA7F36E55B6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326238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4500" advClick="0" advTm="15000"/>
    </mc:Choice>
    <mc:Fallback>
      <p:transition spd="slow" advClick="0" advTm="15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NORMASILVEIRAMORAESSLIDES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NORMASILVEIRAMORAESSLIDES" TargetMode="External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331640" y="699542"/>
            <a:ext cx="6768752" cy="418576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itannic Bold" pitchFamily="34" charset="0"/>
              </a:rPr>
              <a:t>P E N S A M E N T O S</a:t>
            </a:r>
          </a:p>
          <a:p>
            <a:pPr algn="ctr"/>
            <a:endParaRPr lang="pt-BR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itannic Bold" pitchFamily="34" charset="0"/>
            </a:endParaRPr>
          </a:p>
          <a:p>
            <a:pPr algn="ctr"/>
            <a:r>
              <a:rPr lang="pt-BR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itannic Bold" pitchFamily="34" charset="0"/>
              </a:rPr>
              <a:t>	</a:t>
            </a:r>
            <a:r>
              <a:rPr lang="pt-BR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itannic Bold" pitchFamily="34" charset="0"/>
              </a:rPr>
              <a:t>D E  </a:t>
            </a:r>
          </a:p>
          <a:p>
            <a:pPr algn="ctr"/>
            <a:endParaRPr lang="pt-BR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itannic Bold" pitchFamily="34" charset="0"/>
            </a:endParaRPr>
          </a:p>
          <a:p>
            <a:pPr algn="ctr"/>
            <a:r>
              <a:rPr lang="pt-BR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itannic Bold" pitchFamily="34" charset="0"/>
              </a:rPr>
              <a:t>M A R I O    Q U I N T A N A</a:t>
            </a:r>
          </a:p>
          <a:p>
            <a:endParaRPr lang="pt-BR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itannic Bold" pitchFamily="34" charset="0"/>
            </a:endParaRPr>
          </a:p>
          <a:p>
            <a:endParaRPr lang="pt-BR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itannic Bold" pitchFamily="34" charset="0"/>
            </a:endParaRPr>
          </a:p>
          <a:p>
            <a:endParaRPr lang="pt-BR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itannic Bold" pitchFamily="34" charset="0"/>
            </a:endParaRPr>
          </a:p>
          <a:p>
            <a:r>
              <a:rPr lang="pt-BR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itannic Bold" pitchFamily="34" charset="0"/>
              </a:rPr>
              <a:t>DIVULGAÇÃO:-</a:t>
            </a:r>
          </a:p>
          <a:p>
            <a:endParaRPr lang="pt-BR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itannic Bold" pitchFamily="34" charset="0"/>
            </a:endParaRPr>
          </a:p>
          <a:p>
            <a:r>
              <a:rPr lang="pt-BR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itannic Bold" pitchFamily="34" charset="0"/>
                <a:hlinkClick r:id="rId4"/>
              </a:rPr>
              <a:t>WWW.SERGRASAN.COM/NORMASILVEIRAMORAESSLIDES</a:t>
            </a:r>
            <a:endParaRPr lang="pt-BR" sz="16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itannic Bold" pitchFamily="34" charset="0"/>
            </a:endParaRPr>
          </a:p>
          <a:p>
            <a:pPr algn="r"/>
            <a:r>
              <a:rPr lang="pt-BR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itannic Bold" pitchFamily="34" charset="0"/>
              </a:rPr>
              <a:t>	</a:t>
            </a:r>
            <a:r>
              <a:rPr lang="pt-BR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itannic Bold" pitchFamily="34" charset="0"/>
              </a:rPr>
              <a:t>					</a:t>
            </a:r>
            <a:r>
              <a:rPr lang="pt-BR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itannic Bold" pitchFamily="34" charset="0"/>
              </a:rPr>
              <a:t>03/05/2014</a:t>
            </a:r>
          </a:p>
        </p:txBody>
      </p:sp>
    </p:spTree>
    <p:extLst>
      <p:ext uri="{BB962C8B-B14F-4D97-AF65-F5344CB8AC3E}">
        <p14:creationId xmlns:p14="http://schemas.microsoft.com/office/powerpoint/2010/main" val="252966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  <p:sndAc>
          <p:stSnd loop="1">
            <p:snd r:embed="rId2" name="Ernesto Cortazar - Between Thorns and Roses.wav"/>
          </p:stSnd>
        </p:sndAc>
      </p:transition>
    </mc:Choice>
    <mc:Fallback>
      <p:transition spd="slow" advClick="0" advTm="14000">
        <p:fade/>
        <p:sndAc>
          <p:stSnd loop="1">
            <p:snd r:embed="rId2" name="Ernesto Cortazar - Between Thorns and Ros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7910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Click="0" advTm="15000">
        <p14:glitter pattern="hexagon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673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5000">
        <p:split orient="vert"/>
      </p:transition>
    </mc:Choice>
    <mc:Fallback>
      <p:transition spd="slow" advClick="0" advTm="1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8647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15000">
        <p14:ripple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5596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4934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15000">
        <p:blinds dir="vert"/>
      </p:transition>
    </mc:Choice>
    <mc:Fallback>
      <p:transition spd="slow" advClick="0" advTm="15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88904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15000">
        <p14:honeycomb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5141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15000">
        <p:blinds dir="vert"/>
      </p:transition>
    </mc:Choice>
    <mc:Fallback>
      <p:transition spd="slow" advClick="0" advTm="15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7131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15000">
        <p14:shred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3682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15000">
        <p:checker/>
      </p:transition>
    </mc:Choice>
    <mc:Fallback>
      <p:transition spd="slow" advClick="0" advTm="15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3025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6513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89000" b="-8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179512" y="123478"/>
            <a:ext cx="8712968" cy="501675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itannic Bold" pitchFamily="34" charset="0"/>
              </a:rPr>
              <a:t>C R É D I T O S :-</a:t>
            </a:r>
          </a:p>
          <a:p>
            <a:endParaRPr lang="pt-BR" sz="2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itannic Bold" pitchFamily="34" charset="0"/>
            </a:endParaRPr>
          </a:p>
          <a:p>
            <a:r>
              <a:rPr lang="pt-BR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itannic Bold" pitchFamily="34" charset="0"/>
              </a:rPr>
              <a:t>AUTORIA DOS PENSAMENTOS :- MARIO QUINTANA.</a:t>
            </a:r>
          </a:p>
          <a:p>
            <a:endParaRPr lang="pt-BR" sz="2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itannic Bold" pitchFamily="34" charset="0"/>
            </a:endParaRPr>
          </a:p>
          <a:p>
            <a:r>
              <a:rPr lang="pt-BR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itannic Bold" pitchFamily="34" charset="0"/>
              </a:rPr>
              <a:t>FONTE :- INTERNET.</a:t>
            </a:r>
          </a:p>
          <a:p>
            <a:endParaRPr lang="pt-BR" sz="2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itannic Bold" pitchFamily="34" charset="0"/>
            </a:endParaRPr>
          </a:p>
          <a:p>
            <a:r>
              <a:rPr lang="pt-BR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itannic Bold" pitchFamily="34" charset="0"/>
              </a:rPr>
              <a:t>IMAGENS :- INTERNET.</a:t>
            </a:r>
          </a:p>
          <a:p>
            <a:endParaRPr lang="pt-BR" sz="2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itannic Bold" pitchFamily="34" charset="0"/>
            </a:endParaRPr>
          </a:p>
          <a:p>
            <a:r>
              <a:rPr lang="pt-BR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itannic Bold" pitchFamily="34" charset="0"/>
              </a:rPr>
              <a:t>MÚSICA :- </a:t>
            </a:r>
            <a:r>
              <a:rPr lang="pt-BR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itannic Bold" pitchFamily="34" charset="0"/>
              </a:rPr>
              <a:t>BETWEEN THORNS AND ROSES- ERNESTO COTAZAR</a:t>
            </a:r>
            <a:endParaRPr lang="pt-BR" sz="20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itannic Bold" pitchFamily="34" charset="0"/>
            </a:endParaRPr>
          </a:p>
          <a:p>
            <a:endParaRPr lang="pt-BR" sz="2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itannic Bold" pitchFamily="34" charset="0"/>
            </a:endParaRPr>
          </a:p>
          <a:p>
            <a:r>
              <a:rPr lang="pt-BR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itannic Bold" pitchFamily="34" charset="0"/>
              </a:rPr>
              <a:t>FORMATAÇÃO :- </a:t>
            </a:r>
            <a:r>
              <a:rPr lang="pt-BR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itannic Bold" pitchFamily="34" charset="0"/>
              </a:rPr>
              <a:t>NORMA AP. SILVEIRA DE MORAES</a:t>
            </a:r>
            <a:endParaRPr lang="pt-BR" sz="20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itannic Bold" pitchFamily="34" charset="0"/>
            </a:endParaRPr>
          </a:p>
          <a:p>
            <a:endParaRPr lang="pt-BR" sz="2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itannic Bold" pitchFamily="34" charset="0"/>
            </a:endParaRPr>
          </a:p>
          <a:p>
            <a:pPr algn="ctr"/>
            <a:r>
              <a:rPr lang="pt-BR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itannic Bold" pitchFamily="34" charset="0"/>
              </a:rPr>
              <a:t>DIVULGAÇÃO :-</a:t>
            </a:r>
          </a:p>
          <a:p>
            <a:endParaRPr lang="pt-BR" sz="2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itannic Bold" pitchFamily="34" charset="0"/>
            </a:endParaRPr>
          </a:p>
          <a:p>
            <a:r>
              <a:rPr lang="pt-BR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itannic Bold" pitchFamily="34" charset="0"/>
                <a:hlinkClick r:id="rId3"/>
              </a:rPr>
              <a:t>WWW.SERGRASAN.COM/NORMASILVEIRAMORAESSLIDES</a:t>
            </a:r>
            <a:endParaRPr lang="pt-BR" sz="20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itannic Bold" pitchFamily="34" charset="0"/>
            </a:endParaRPr>
          </a:p>
          <a:p>
            <a:pPr algn="r"/>
            <a:r>
              <a:rPr lang="pt-BR" sz="2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itannic Bold" pitchFamily="34" charset="0"/>
              </a:rPr>
              <a:t>	</a:t>
            </a:r>
            <a:r>
              <a:rPr lang="pt-BR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itannic Bold" pitchFamily="34" charset="0"/>
              </a:rPr>
              <a:t>						</a:t>
            </a:r>
            <a:r>
              <a:rPr lang="pt-BR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itannic Bold" pitchFamily="34" charset="0"/>
              </a:rPr>
              <a:t>03/05/2014</a:t>
            </a:r>
            <a:endParaRPr lang="pt-BR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itannic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8010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97</TotalTime>
  <Words>54</Words>
  <Application>Microsoft Office PowerPoint</Application>
  <PresentationFormat>Apresentação na tela (16:9)</PresentationFormat>
  <Paragraphs>28</Paragraphs>
  <Slides>13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7" baseType="lpstr">
      <vt:lpstr>Arial</vt:lpstr>
      <vt:lpstr>Britannic Bold</vt:lpstr>
      <vt:lpstr>Calibri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Agenor</dc:creator>
  <cp:lastModifiedBy>NORMA APARECIDA SILVEIRA DE MORAES</cp:lastModifiedBy>
  <cp:revision>23</cp:revision>
  <dcterms:created xsi:type="dcterms:W3CDTF">2014-05-02T13:59:54Z</dcterms:created>
  <dcterms:modified xsi:type="dcterms:W3CDTF">2014-05-03T19:50:56Z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