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9" r:id="rId13"/>
    <p:sldId id="266" r:id="rId14"/>
    <p:sldId id="268" r:id="rId15"/>
    <p:sldId id="270" r:id="rId16"/>
    <p:sldId id="271" r:id="rId17"/>
    <p:sldId id="272" r:id="rId18"/>
    <p:sldId id="275" r:id="rId19"/>
    <p:sldId id="276" r:id="rId20"/>
    <p:sldId id="278" r:id="rId21"/>
    <p:sldId id="279" r:id="rId22"/>
    <p:sldId id="277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604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2569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554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1671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907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21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347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026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837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005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754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A06F7-2AA1-4547-BF79-65EB95C47712}" type="datetimeFigureOut">
              <a:rPr lang="pt-BR" smtClean="0"/>
              <a:t>11/05/2015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9EBEA-5075-46F6-9563-F60B0B46CDF6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252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66255" y="277091"/>
            <a:ext cx="858981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APOSENTADORIA TARDIA PODE SER </a:t>
            </a:r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MORTAL</a:t>
            </a:r>
          </a:p>
          <a:p>
            <a:pPr algn="ctr"/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Texto e formatação</a:t>
            </a:r>
          </a:p>
          <a:p>
            <a:pPr algn="ctr"/>
            <a:endParaRPr lang="pt-BR" sz="60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6000" b="1" u="sng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n</a:t>
            </a:r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ormasilveiramoraes</a:t>
            </a:r>
            <a:endParaRPr lang="pt-BR" sz="60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hlinkClick r:id="rId4"/>
            </a:endParaRPr>
          </a:p>
          <a:p>
            <a:pPr algn="ctr"/>
            <a:r>
              <a:rPr lang="pt-BR" sz="6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hlinkClick r:id="rId4"/>
              </a:rPr>
              <a:t>slides</a:t>
            </a:r>
            <a:endParaRPr lang="pt-BR" sz="60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6000" b="1" u="sng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691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  <p:sndAc>
          <p:stSnd loop="1">
            <p:snd r:embed="rId2" name="Renato Russo e Titãs - Epitáfio.wav"/>
          </p:stSnd>
        </p:sndAc>
      </p:transition>
    </mc:Choice>
    <mc:Fallback>
      <p:transition spd="slow" advClick="0" advTm="20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3" name="CaixaDeTexto 2"/>
          <p:cNvSpPr txBox="1"/>
          <p:nvPr/>
        </p:nvSpPr>
        <p:spPr>
          <a:xfrm>
            <a:off x="484910" y="3241964"/>
            <a:ext cx="8382000" cy="3541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Tenho acompanhado muito pela TV a discussão sobre a aposentadoria mais tardia, talvez aos setenta anos ou mais pois estão prevendo cada vez mais a qualidade de vida do homem, trazendo mais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longevidade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dias. </a:t>
            </a:r>
          </a:p>
        </p:txBody>
      </p:sp>
    </p:spTree>
    <p:extLst>
      <p:ext uri="{BB962C8B-B14F-4D97-AF65-F5344CB8AC3E}">
        <p14:creationId xmlns:p14="http://schemas.microsoft.com/office/powerpoint/2010/main" val="127138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  <p:sndAc>
          <p:stSnd loop="1">
            <p:snd r:embed="rId2" name="Renato Russo e Titãs - Epitáfio.wav"/>
          </p:stSnd>
        </p:sndAc>
      </p:transition>
    </mc:Choice>
    <mc:Fallback>
      <p:transition spd="slow" advClick="0" advTm="20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365126"/>
            <a:ext cx="8409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E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caminho do homem trabalhador, ninguém pensa com clareza, 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defesa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deles em uma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velhice mais justa e feliz...</a:t>
            </a:r>
          </a:p>
        </p:txBody>
      </p:sp>
    </p:spTree>
    <p:extLst>
      <p:ext uri="{BB962C8B-B14F-4D97-AF65-F5344CB8AC3E}">
        <p14:creationId xmlns:p14="http://schemas.microsoft.com/office/powerpoint/2010/main" val="1299309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0"/>
            <a:ext cx="94488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249382"/>
            <a:ext cx="84789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Pois bem, vou falar o que acho pela experiência de vida que tenho na zona rural e na cidade e ao que observamos pela vida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afora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, de acordo com as profissões, e tipos de trabalhos.</a:t>
            </a:r>
          </a:p>
        </p:txBody>
      </p:sp>
    </p:spTree>
    <p:extLst>
      <p:ext uri="{BB962C8B-B14F-4D97-AF65-F5344CB8AC3E}">
        <p14:creationId xmlns:p14="http://schemas.microsoft.com/office/powerpoint/2010/main" val="1027086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365126"/>
            <a:ext cx="84374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Caro leitor, vamos pensar juntos, vocês acham que quem trabalha em serviços insalubres, pesados, perigosos, aguenta trabalhar por tanto tempo? Podem ter a certeza que muitos morrerão trabalhando, depois de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trabalharem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como formiguinhas.</a:t>
            </a:r>
          </a:p>
        </p:txBody>
      </p:sp>
    </p:spTree>
    <p:extLst>
      <p:ext uri="{BB962C8B-B14F-4D97-AF65-F5344CB8AC3E}">
        <p14:creationId xmlns:p14="http://schemas.microsoft.com/office/powerpoint/2010/main" val="3181239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166255" y="704741"/>
            <a:ext cx="834909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Quando estes deputados e senadores, discutem e inventam leis, projetos, cada um deseja sobressair mais do que o outro, sem pensar e pesar consequências</a:t>
            </a:r>
            <a:r>
              <a:rPr lang="pt-BR" b="1" dirty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136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84909" y="365126"/>
            <a:ext cx="84374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Atiram para tudo quanto é lado, sem pensar no povo, mas em si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mesmos,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vivem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trabalhando com a poupança na zona de conforto de um escritório, muitas vezes indo para o trabalho em ônibus confortáveis das empresas em que trabalham ou de carros próprios.</a:t>
            </a:r>
          </a:p>
        </p:txBody>
      </p:sp>
    </p:spTree>
    <p:extLst>
      <p:ext uri="{BB962C8B-B14F-4D97-AF65-F5344CB8AC3E}">
        <p14:creationId xmlns:p14="http://schemas.microsoft.com/office/powerpoint/2010/main" val="184081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365126"/>
            <a:ext cx="87145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Não pensam no gari que varre 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rua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pé o dia inteiro, naquele que corre atrás do caminhão de lixo, naquele que dirige o dia inteiro um ônibus, no que trabalha na zona rural, naquele operário que corre o dia todo em volta de uma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máquina, professores com dupla jornada,</a:t>
            </a:r>
            <a:r>
              <a:rPr lang="pt-BR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, </a:t>
            </a:r>
            <a:endParaRPr lang="pt-BR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206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24691" y="2355272"/>
            <a:ext cx="83906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...no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faxineiro que trabalha limpando o dia inteiro lugares sujos e exaustivos, nos boias frias, cortadores de cana,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nos carteiros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andam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 dia todo, enfim naquelas pessoas que operam máquinas, que correm o dia todo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labutando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em serviços pesados.</a:t>
            </a:r>
          </a:p>
        </p:txBody>
      </p:sp>
    </p:spTree>
    <p:extLst>
      <p:ext uri="{BB962C8B-B14F-4D97-AF65-F5344CB8AC3E}">
        <p14:creationId xmlns:p14="http://schemas.microsoft.com/office/powerpoint/2010/main" val="59025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566242"/>
            <a:ext cx="85759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Geralmente quem inventa estas leis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,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não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sabem o que é pegar no pesado,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não sabem o que é trabalhar muitas vezes, 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até dez horas por dia, com meia hora para almoçar rápido e ir ao banheiro mais rápido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ainda, ou até serem 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brigados ainda, a fazerem horas extras...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6767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54836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207818"/>
            <a:ext cx="83542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Fico aqui no meu canto revoltada com tanta sandice, muitos vão morrer no labor, porque não vão ter saúde ou forças para trabalhar até os setenta anos.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Já com sessenta anos, quantos aposentam doentes, sem aproveitar o resto de tempo que lhes restam, fazendo o que gostam. </a:t>
            </a:r>
          </a:p>
        </p:txBody>
      </p:sp>
    </p:spTree>
    <p:extLst>
      <p:ext uri="{BB962C8B-B14F-4D97-AF65-F5344CB8AC3E}">
        <p14:creationId xmlns:p14="http://schemas.microsoft.com/office/powerpoint/2010/main" val="337347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365126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maioria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aposentam </a:t>
            </a:r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 limitações e seguem o resto do tempo tomando remédios e indo ao médico regularmente, para não morrer antes, e ter mais algum tempo, mesmo com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limitações... 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857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365126"/>
            <a:ext cx="882534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 pesquisarem direito, virão que nem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todos</a:t>
            </a:r>
          </a:p>
          <a:p>
            <a:pPr algn="ctr"/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têm qualidade de vida extrínseca fidedigna para continuar. A pesquisa do IBGE não é muito confiável, já que nem sempre o que está doente responde a estas pesquisas e sim aquele que atende a porta, que está mais sadio, e responde pelo que sente no momento, muitas vezes pensando individualmente. </a:t>
            </a:r>
          </a:p>
        </p:txBody>
      </p:sp>
    </p:spTree>
    <p:extLst>
      <p:ext uri="{BB962C8B-B14F-4D97-AF65-F5344CB8AC3E}">
        <p14:creationId xmlns:p14="http://schemas.microsoft.com/office/powerpoint/2010/main" val="387044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207818"/>
            <a:ext cx="8977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Fico mais indignada ainda, de ver que os políticos têm suas regalias, até para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 aposentarem.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o povo que trabalha e dá o suor e a saúde para que o Brasil possa produzir são os mais prejudicados.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ainda 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Inventaram a aposentadoria pela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expectativa de vida ou proporcional.</a:t>
            </a: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513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235527"/>
            <a:ext cx="85759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Aí falam, que muitos aposentam e continuam a trabalhar, pode ter certeza que são os poucos, os que tem um trabalho mais leve, e que não estão doentes. Quantos perdem a saúde trabalhando, e ainda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nem sempre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estes conseguem se aposentar por invalidez. </a:t>
            </a:r>
          </a:p>
        </p:txBody>
      </p:sp>
    </p:spTree>
    <p:extLst>
      <p:ext uri="{BB962C8B-B14F-4D97-AF65-F5344CB8AC3E}">
        <p14:creationId xmlns:p14="http://schemas.microsoft.com/office/powerpoint/2010/main" val="167079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193964" y="365126"/>
            <a:ext cx="87145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certeza em muitos setores há aquele que abusa, falsifica, etc., mas no geral a maioria do trabalhador são pessoas honestas e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disciplinadas,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até porque ao contrário, se trabalham principalmente em empresas privadas, são punidos com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demissão, se não cumprirem as regras.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407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365126"/>
            <a:ext cx="85759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Parece que no Brasil há um retrocesso de tudo o que o trabalhador conseguiu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conquistar com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tanta luta. Não podemos deixar que o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trabalhador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conseguiu até agora, perca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direitos,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conseguidos com tanta luta, afinal, ele trabalhou, e merece ter um tempo para si mesmo com mais qualidade de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vida,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sim.</a:t>
            </a:r>
          </a:p>
        </p:txBody>
      </p:sp>
    </p:spTree>
    <p:extLst>
      <p:ext uri="{BB962C8B-B14F-4D97-AF65-F5344CB8AC3E}">
        <p14:creationId xmlns:p14="http://schemas.microsoft.com/office/powerpoint/2010/main" val="75668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9337964" cy="6858000"/>
          </a:xfrm>
        </p:spPr>
      </p:pic>
      <p:sp>
        <p:nvSpPr>
          <p:cNvPr id="7" name="CaixaDeTexto 6"/>
          <p:cNvSpPr txBox="1"/>
          <p:nvPr/>
        </p:nvSpPr>
        <p:spPr>
          <a:xfrm>
            <a:off x="249382" y="249382"/>
            <a:ext cx="88946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Previdência Social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sempre arrecadou e continua, e não adianta colocar culpa no envelhecimento da população brasileira, já que nesta última década, estamos perdendo os nossos idosos. Mas o governo faz questão de falar em população idosa, velha.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o que arrecada, e a sonegação?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2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365126"/>
            <a:ext cx="8894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os jovens que estão chegando? Eles trabalham hoje para ajudar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previdência,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garantia, para os idosos hoje e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ele </a:t>
            </a:r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amanhã, </a:t>
            </a:r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sucessivamente. </a:t>
            </a:r>
          </a:p>
        </p:txBody>
      </p:sp>
    </p:spTree>
    <p:extLst>
      <p:ext uri="{BB962C8B-B14F-4D97-AF65-F5344CB8AC3E}">
        <p14:creationId xmlns:p14="http://schemas.microsoft.com/office/powerpoint/2010/main" val="2418782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180109"/>
            <a:ext cx="86175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população está envelhecendo, mas está nascendo muitos também, para suprir. É um jogo que não pode parar. E o dinheiro da previdência muitas vezes é usado de maneira equivocada e desigual e até injusto, no que se refere a aposentadoria.</a:t>
            </a:r>
            <a:endParaRPr lang="pt-BR" sz="3600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730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74073" y="365126"/>
            <a:ext cx="84097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aposentado precisa ter um caminho mais seguro e feliz na velhice, depois de tanto ter trabalhado,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um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caminho mais florido, depois de tanto ter laborado e contribuído também com a Previdência 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Social, e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</a:t>
            </a:r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om o progresso do país.</a:t>
            </a: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2577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4073" y="0"/>
            <a:ext cx="9518073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-193964" y="365126"/>
            <a:ext cx="9227128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Créditos – 12/05/2015</a:t>
            </a: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e formatação</a:t>
            </a: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Aparecida Silveira de Moraes</a:t>
            </a: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Imagens: Pessoais e da internet</a:t>
            </a: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Música: Renato Russo e Titãs-</a:t>
            </a:r>
            <a:r>
              <a:rPr lang="pt-BR" sz="3600" b="1" u="sng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Epitafio</a:t>
            </a:r>
            <a:endParaRPr lang="pt-BR" sz="36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36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 </a:t>
            </a:r>
          </a:p>
          <a:p>
            <a:pPr algn="ctr"/>
            <a:r>
              <a:rPr lang="pt-BR" sz="3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3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3"/>
              </a:rPr>
              <a:t>recantodasletras.com.br</a:t>
            </a:r>
            <a:endParaRPr lang="pt-BR" sz="3600" b="1" u="sng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u="sng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3600" b="1" u="sng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normasilveiramoraesslides</a:t>
            </a:r>
            <a:endParaRPr lang="pt-BR" sz="3600" b="1" u="sng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36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u="sng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600" b="1" u="sng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8963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Click="0" advTm="20000">
        <p14:vortex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965</Words>
  <Application>Microsoft Office PowerPoint</Application>
  <PresentationFormat>Apresentação na tela (4:3)</PresentationFormat>
  <Paragraphs>51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50</cp:revision>
  <dcterms:created xsi:type="dcterms:W3CDTF">2015-05-11T19:55:02Z</dcterms:created>
  <dcterms:modified xsi:type="dcterms:W3CDTF">2015-05-11T23:33:54Z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