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76" r:id="rId12"/>
    <p:sldId id="274" r:id="rId13"/>
    <p:sldId id="277" r:id="rId14"/>
    <p:sldId id="275" r:id="rId15"/>
    <p:sldId id="278" r:id="rId16"/>
    <p:sldId id="269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56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451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812A-3553-41FE-82DA-43ECFB76397F}" type="datetimeFigureOut">
              <a:rPr lang="pt-BR" smtClean="0"/>
              <a:t>26/12/2013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7CBAC-606F-4BA8-BF7B-546AD6AB9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171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812A-3553-41FE-82DA-43ECFB76397F}" type="datetimeFigureOut">
              <a:rPr lang="pt-BR" smtClean="0"/>
              <a:t>26/12/2013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7CBAC-606F-4BA8-BF7B-546AD6AB9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26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812A-3553-41FE-82DA-43ECFB76397F}" type="datetimeFigureOut">
              <a:rPr lang="pt-BR" smtClean="0"/>
              <a:t>26/12/2013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7CBAC-606F-4BA8-BF7B-546AD6AB9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041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812A-3553-41FE-82DA-43ECFB76397F}" type="datetimeFigureOut">
              <a:rPr lang="pt-BR" smtClean="0"/>
              <a:t>26/12/2013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7CBAC-606F-4BA8-BF7B-546AD6AB9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692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812A-3553-41FE-82DA-43ECFB76397F}" type="datetimeFigureOut">
              <a:rPr lang="pt-BR" smtClean="0"/>
              <a:t>26/12/2013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7CBAC-606F-4BA8-BF7B-546AD6AB9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12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812A-3553-41FE-82DA-43ECFB76397F}" type="datetimeFigureOut">
              <a:rPr lang="pt-BR" smtClean="0"/>
              <a:t>26/12/2013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7CBAC-606F-4BA8-BF7B-546AD6AB9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066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812A-3553-41FE-82DA-43ECFB76397F}" type="datetimeFigureOut">
              <a:rPr lang="pt-BR" smtClean="0"/>
              <a:t>26/12/2013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7CBAC-606F-4BA8-BF7B-546AD6AB9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011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812A-3553-41FE-82DA-43ECFB76397F}" type="datetimeFigureOut">
              <a:rPr lang="pt-BR" smtClean="0"/>
              <a:t>26/12/2013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7CBAC-606F-4BA8-BF7B-546AD6AB9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68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812A-3553-41FE-82DA-43ECFB76397F}" type="datetimeFigureOut">
              <a:rPr lang="pt-BR" smtClean="0"/>
              <a:t>26/12/2013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7CBAC-606F-4BA8-BF7B-546AD6AB9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809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812A-3553-41FE-82DA-43ECFB76397F}" type="datetimeFigureOut">
              <a:rPr lang="pt-BR" smtClean="0"/>
              <a:t>26/12/2013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7CBAC-606F-4BA8-BF7B-546AD6AB9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652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812A-3553-41FE-82DA-43ECFB76397F}" type="datetimeFigureOut">
              <a:rPr lang="pt-BR" smtClean="0"/>
              <a:t>26/12/2013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7CBAC-606F-4BA8-BF7B-546AD6AB9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928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6812A-3553-41FE-82DA-43ECFB76397F}" type="datetimeFigureOut">
              <a:rPr lang="pt-BR" smtClean="0"/>
              <a:t>26/12/2013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7CBAC-606F-4BA8-BF7B-546AD6AB9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1420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335844"/>
            <a:ext cx="11610109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FELIZ ANO </a:t>
            </a:r>
            <a:r>
              <a:rPr lang="pt-B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NOVO</a:t>
            </a:r>
          </a:p>
          <a:p>
            <a:pPr algn="ctr"/>
            <a:r>
              <a:rPr lang="pt-B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ADEUS </a:t>
            </a:r>
            <a:r>
              <a:rPr lang="pt-BR" sz="8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ANO VELHO</a:t>
            </a:r>
          </a:p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 e formatação</a:t>
            </a:r>
          </a:p>
          <a:p>
            <a:pPr algn="ctr"/>
            <a:r>
              <a:rPr lang="pt-BR" sz="4400" b="1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Norma </a:t>
            </a:r>
            <a:r>
              <a:rPr lang="pt-BR" sz="4400" b="1" dirty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Aparecida Silveira de Moraes </a:t>
            </a:r>
            <a:r>
              <a:rPr lang="pt-BR" sz="1400" b="1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26/12/2013</a:t>
            </a:r>
          </a:p>
          <a:p>
            <a:pPr algn="ctr"/>
            <a:r>
              <a:rPr lang="pt-BR" sz="4400" b="1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DIVULGAÇÃO</a:t>
            </a:r>
          </a:p>
          <a:p>
            <a:pPr algn="ctr"/>
            <a:r>
              <a:rPr lang="pt-B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5212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15000">
        <p14:vortex dir="r"/>
        <p:sndAc>
          <p:stSnd>
            <p:snd r:embed="rId2" name="Renato Russo e Titãs - Epitáfio.wav"/>
          </p:stSnd>
        </p:sndAc>
      </p:transition>
    </mc:Choice>
    <mc:Fallback xmlns="">
      <p:transition spd="slow" advClick="0" advTm="15000">
        <p:fade/>
        <p:sndAc>
          <p:stSnd>
            <p:snd r:embed="rId5" name="Renato Russo e Titãs - Epitáf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18655" y="277091"/>
            <a:ext cx="114854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Adeus ano velho, vai-se embora!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Leve embora toda a angústia que passamos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O medo que nos assolou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Tudo que não deu certo, abandonamos</a:t>
            </a:r>
          </a:p>
        </p:txBody>
      </p:sp>
    </p:spTree>
    <p:extLst>
      <p:ext uri="{BB962C8B-B14F-4D97-AF65-F5344CB8AC3E}">
        <p14:creationId xmlns:p14="http://schemas.microsoft.com/office/powerpoint/2010/main" val="30140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5" y="-263236"/>
            <a:ext cx="12302836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46364"/>
            <a:ext cx="111529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venha o Novo Ano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Novos projetos e estratégias, ação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Ou continuação com Energia Positiva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Do que está sendo construído com animação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2105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540327"/>
            <a:ext cx="11236037" cy="31700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BR" sz="4000" b="1" dirty="0">
                <a:ln/>
                <a:solidFill>
                  <a:schemeClr val="accent4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Dois mil e quatorze será um ano e tanto</a:t>
            </a:r>
          </a:p>
          <a:p>
            <a:r>
              <a:rPr lang="pt-BR" sz="4000" b="1" dirty="0">
                <a:ln/>
                <a:solidFill>
                  <a:schemeClr val="accent4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Tudo pode ser renovação</a:t>
            </a:r>
          </a:p>
          <a:p>
            <a:r>
              <a:rPr lang="pt-BR" sz="4000" b="1" dirty="0">
                <a:ln/>
                <a:solidFill>
                  <a:schemeClr val="accent4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Ou começo de nova vida para muitos</a:t>
            </a:r>
          </a:p>
          <a:p>
            <a:r>
              <a:rPr lang="pt-BR" sz="4000" b="1" dirty="0">
                <a:ln/>
                <a:solidFill>
                  <a:schemeClr val="accent4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Atitudes e esperança do coração</a:t>
            </a:r>
          </a:p>
          <a:p>
            <a:r>
              <a:rPr lang="pt-BR" sz="4000" b="1" dirty="0">
                <a:ln/>
                <a:solidFill>
                  <a:schemeClr val="accent4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8816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58255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65018" y="263236"/>
            <a:ext cx="11526982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</a:rPr>
              <a:t>Feliz Ano Novo para todos...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</a:rPr>
              <a:t>Que seja um ano de muito glamour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</a:rPr>
              <a:t>Brindemos a </a:t>
            </a:r>
            <a:r>
              <a:rPr lang="pt-BR" sz="4000" b="1" dirty="0" err="1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</a:rPr>
              <a:t>sáude</a:t>
            </a:r>
            <a:r>
              <a:rPr lang="pt-BR" sz="4000" b="1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</a:rPr>
              <a:t>, emprego, lazer, </a:t>
            </a:r>
            <a:r>
              <a:rPr lang="pt-BR" sz="4000" b="1" dirty="0" err="1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</a:rPr>
              <a:t>viajens</a:t>
            </a:r>
            <a:r>
              <a:rPr lang="pt-BR" sz="4000" b="1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</a:rPr>
              <a:t>...</a:t>
            </a:r>
            <a:endParaRPr lang="pt-BR" sz="4000" b="1" dirty="0">
              <a:ln w="22225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</a:endParaRP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</a:rPr>
              <a:t>E apostemos no verdadeiro amor</a:t>
            </a:r>
          </a:p>
          <a:p>
            <a:r>
              <a:rPr lang="pt-BR" dirty="0">
                <a:solidFill>
                  <a:srgbClr val="FF0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1116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905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207818"/>
            <a:ext cx="1144385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 </a:t>
            </a:r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novas e amizades </a:t>
            </a:r>
            <a:r>
              <a:rPr lang="pt-BR" sz="4000" b="1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surgirão </a:t>
            </a:r>
            <a:endParaRPr lang="pt-BR" sz="4000" b="1" dirty="0">
              <a:ln w="22225">
                <a:solidFill>
                  <a:srgbClr val="FFFF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Abertura de caminhos também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o pé no chão comecemos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a vibração que nos convém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9905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236"/>
            <a:ext cx="12192000" cy="73983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387927"/>
            <a:ext cx="111667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Sucesso para todos também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Na vida pessoal e profissional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 fé de dias sempre melhores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Pensamentos e sentimentos </a:t>
            </a:r>
            <a:r>
              <a:rPr lang="pt-BR" sz="4000" b="1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bons; </a:t>
            </a:r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sensacional</a:t>
            </a:r>
          </a:p>
        </p:txBody>
      </p:sp>
    </p:spTree>
    <p:extLst>
      <p:ext uri="{BB962C8B-B14F-4D97-AF65-F5344CB8AC3E}">
        <p14:creationId xmlns:p14="http://schemas.microsoft.com/office/powerpoint/2010/main" val="166817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302837" cy="72459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595745"/>
            <a:ext cx="11526982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de sorte sejam multiplicados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Todos os meses e dias então 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 bênçãos Cósmicas protegidos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qualidade de vida serão.</a:t>
            </a:r>
            <a:endParaRPr lang="pt-BR" sz="4000" dirty="0">
              <a:ln w="22225">
                <a:solidFill>
                  <a:srgbClr val="FF0000"/>
                </a:solidFill>
                <a:prstDash val="solid"/>
              </a:ln>
            </a:endParaRP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5735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277091"/>
            <a:ext cx="105848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chova vontade e atitudes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chova harmonia e realização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chova luz e </a:t>
            </a:r>
            <a:r>
              <a:rPr lang="pt-BR" sz="40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paz, faça chuva, faça sol...</a:t>
            </a:r>
            <a:endParaRPr lang="pt-BR" sz="40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Na vida, inteira emoção.</a:t>
            </a:r>
          </a:p>
        </p:txBody>
      </p:sp>
    </p:spTree>
    <p:extLst>
      <p:ext uri="{BB962C8B-B14F-4D97-AF65-F5344CB8AC3E}">
        <p14:creationId xmlns:p14="http://schemas.microsoft.com/office/powerpoint/2010/main" val="191219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77091"/>
            <a:ext cx="11956473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ano passa rápido</a:t>
            </a:r>
          </a:p>
          <a:p>
            <a:r>
              <a:rPr lang="pt-BR" sz="4000" b="1" dirty="0">
                <a:ln w="22225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É importante saber viver</a:t>
            </a:r>
          </a:p>
          <a:p>
            <a:r>
              <a:rPr lang="pt-BR" sz="4000" b="1" dirty="0">
                <a:ln w="22225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vida passa rápida</a:t>
            </a:r>
          </a:p>
          <a:p>
            <a:r>
              <a:rPr lang="pt-BR" sz="4000" b="1" dirty="0">
                <a:ln w="22225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É importante saber </a:t>
            </a:r>
            <a:r>
              <a:rPr lang="pt-BR" sz="4000" b="1" dirty="0" smtClean="0">
                <a:ln w="22225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escolher...</a:t>
            </a:r>
            <a:endParaRPr lang="pt-BR" sz="4000" b="1" dirty="0">
              <a:ln w="22225">
                <a:solidFill>
                  <a:srgbClr val="00B0F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dirty="0">
                <a:ln>
                  <a:solidFill>
                    <a:srgbClr val="00B0F0"/>
                  </a:solidFill>
                </a:ln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55830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387927"/>
            <a:ext cx="113191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Feliz Ano Novo!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Que venha concretizar toda a esperança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No palco da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vida,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mais um ano passar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Escrever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na história,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amor e confiança.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9032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74073"/>
            <a:ext cx="113468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Confiança em si mesmo...</a:t>
            </a:r>
          </a:p>
          <a:p>
            <a:r>
              <a:rPr lang="pt-BR" sz="4000" b="1" dirty="0">
                <a:ln w="22225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Para fortalecer suas empreitadas</a:t>
            </a:r>
          </a:p>
          <a:p>
            <a:r>
              <a:rPr lang="pt-BR" sz="4000" b="1" dirty="0">
                <a:ln w="22225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Concretizar nossos objetivos</a:t>
            </a:r>
          </a:p>
          <a:p>
            <a:r>
              <a:rPr lang="pt-BR" sz="4000" b="1" dirty="0">
                <a:ln w="22225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a felicidades seja a nossa morada</a:t>
            </a:r>
          </a:p>
        </p:txBody>
      </p:sp>
    </p:spTree>
    <p:extLst>
      <p:ext uri="{BB962C8B-B14F-4D97-AF65-F5344CB8AC3E}">
        <p14:creationId xmlns:p14="http://schemas.microsoft.com/office/powerpoint/2010/main" val="423175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415636"/>
            <a:ext cx="1083425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a Energia Positiva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Seja constante em nossas vidas assim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Para mais um ano promissor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 fé, esperança, boa luta enfim...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33839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12192000" cy="703810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32509" y="152400"/>
            <a:ext cx="1147156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o Ano que chega</a:t>
            </a:r>
          </a:p>
          <a:p>
            <a:r>
              <a:rPr lang="pt-BR" sz="40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Seja mais uma viajem na história </a:t>
            </a:r>
          </a:p>
          <a:p>
            <a:r>
              <a:rPr lang="pt-BR" sz="40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Rumo a realizações e qualidade de vida</a:t>
            </a:r>
          </a:p>
          <a:p>
            <a:r>
              <a:rPr lang="pt-BR" sz="40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fiquem somente boas lembranças; na memória </a:t>
            </a:r>
          </a:p>
          <a:p>
            <a:endParaRPr lang="pt-BR" sz="40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6662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714894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35527"/>
            <a:ext cx="11430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seja mais um ano de perdão superação</a:t>
            </a:r>
          </a:p>
          <a:p>
            <a:r>
              <a:rPr lang="pt-BR" sz="40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Mais um ano de realização</a:t>
            </a:r>
          </a:p>
          <a:p>
            <a:r>
              <a:rPr lang="pt-BR" sz="40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Mais um ano de animação</a:t>
            </a:r>
          </a:p>
          <a:p>
            <a:r>
              <a:rPr lang="pt-BR" sz="40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Mais um ano de fé, gratidão e ação... </a:t>
            </a:r>
            <a:endParaRPr lang="pt-BR" sz="40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09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93963"/>
            <a:ext cx="11693236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 e formatação</a:t>
            </a:r>
          </a:p>
          <a:p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Divulgação: 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normasilveiramoraesslides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 e faceboock</a:t>
            </a:r>
          </a:p>
          <a:p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</a:t>
            </a:r>
          </a:p>
          <a:p>
            <a:pPr algn="ctr"/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Visite também meu site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www.normasilveiramoraes.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recantodasletras.com.br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obrigado pela visita...Que Deus abençoe com mais um ano cheio de paz, saúde, amor, realizações, luz e proteção</a:t>
            </a:r>
            <a:r>
              <a:rPr lang="pt-BR" sz="3600" dirty="0" smtClean="0"/>
              <a:t>.</a:t>
            </a:r>
          </a:p>
          <a:p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325269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406</Words>
  <Application>Microsoft Office PowerPoint</Application>
  <PresentationFormat>Widescreen</PresentationFormat>
  <Paragraphs>83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17</cp:revision>
  <dcterms:created xsi:type="dcterms:W3CDTF">2013-12-26T13:52:33Z</dcterms:created>
  <dcterms:modified xsi:type="dcterms:W3CDTF">2013-12-26T21:42:03Z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