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7875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7437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083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153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2997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208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9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94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287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3854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125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CC1A0-0CD6-4586-91D3-C031AEB266CD}" type="datetimeFigureOut">
              <a:rPr lang="pt-BR" smtClean="0"/>
              <a:t>19/04/2017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27674-77A3-4994-99ED-813F023AE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045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7818" y="96982"/>
            <a:ext cx="893618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É PRECISO TER CORAGEM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APRESENTA</a:t>
            </a:r>
          </a:p>
          <a:p>
            <a:pPr algn="ctr"/>
            <a:r>
              <a:rPr lang="pt-BR" sz="3200" b="1" dirty="0" smtClean="0">
                <a:solidFill>
                  <a:srgbClr val="0070C0"/>
                </a:solidFill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rgbClr val="0070C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NORMA SILVEIRA MORAES SLIDES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NORMA NATUREZA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WWW.SERGRASAN.COM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178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  <p:sndAc>
          <p:stSnd loop="1">
            <p:snd r:embed="rId2" name="Renato Russo e Titãs - Epitáfio.wav"/>
          </p:stSnd>
        </p:sndAc>
      </p:transition>
    </mc:Choice>
    <mc:Fallback>
      <p:transition spd="slow" advClick="0" advTm="24000">
        <p:dissolve/>
        <p:sndAc>
          <p:stSnd loop="1">
            <p:snd r:embed="rId2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166255"/>
            <a:ext cx="83265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Para não escutar o lado cruel que existe em nossa personalidade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Para dizer não quando o lado egoístico quando este está muito exacerbado.</a:t>
            </a:r>
          </a:p>
        </p:txBody>
      </p:sp>
    </p:spTree>
    <p:extLst>
      <p:ext uri="{BB962C8B-B14F-4D97-AF65-F5344CB8AC3E}">
        <p14:creationId xmlns:p14="http://schemas.microsoft.com/office/powerpoint/2010/main" val="2192317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221673"/>
            <a:ext cx="86036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preciso ter coragem...</a:t>
            </a:r>
          </a:p>
          <a:p>
            <a:r>
              <a:rPr lang="pt-BR" sz="32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ficarmos, quando a nossa vontade de ir embora, largar tudo é muito grande, e os motivos nem tanto.</a:t>
            </a:r>
          </a:p>
        </p:txBody>
      </p:sp>
    </p:spTree>
    <p:extLst>
      <p:ext uri="{BB962C8B-B14F-4D97-AF65-F5344CB8AC3E}">
        <p14:creationId xmlns:p14="http://schemas.microsoft.com/office/powerpoint/2010/main" val="175770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166255"/>
            <a:ext cx="8742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preciso ter coragem, para ajustar a paciência e a tolerância num mundo que só vemos desamor, intolerância.</a:t>
            </a:r>
          </a:p>
        </p:txBody>
      </p:sp>
    </p:spTree>
    <p:extLst>
      <p:ext uri="{BB962C8B-B14F-4D97-AF65-F5344CB8AC3E}">
        <p14:creationId xmlns:p14="http://schemas.microsoft.com/office/powerpoint/2010/main" val="299431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81000" y="365126"/>
            <a:ext cx="8382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É preciso ter coragem...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Até para ser essencialmente honesto e não cair nas armadilhas das falcatruas que nos são apresentadas para obter algum lucro fácil.</a:t>
            </a:r>
          </a:p>
        </p:txBody>
      </p:sp>
    </p:spTree>
    <p:extLst>
      <p:ext uri="{BB962C8B-B14F-4D97-AF65-F5344CB8AC3E}">
        <p14:creationId xmlns:p14="http://schemas.microsoft.com/office/powerpoint/2010/main" val="342102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166255"/>
            <a:ext cx="8562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preciso ter coragem...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amar acima de tudo, e aprender com a sabedoria, a ter argumentos, aonde nada nos ajuda a encontrar a esperança.</a:t>
            </a:r>
          </a:p>
        </p:txBody>
      </p:sp>
    </p:spTree>
    <p:extLst>
      <p:ext uri="{BB962C8B-B14F-4D97-AF65-F5344CB8AC3E}">
        <p14:creationId xmlns:p14="http://schemas.microsoft.com/office/powerpoint/2010/main" val="227949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263236"/>
            <a:ext cx="85898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É preciso ter coragem...</a:t>
            </a:r>
          </a:p>
          <a:p>
            <a:r>
              <a:rPr lang="pt-BR" sz="3200" b="1" dirty="0"/>
              <a:t>Para ultrapassar barreiras do preconceito, da inveja, e da hipocrisia, aonde todos debocham, acham graça das mazelas alheias.</a:t>
            </a:r>
          </a:p>
        </p:txBody>
      </p:sp>
    </p:spTree>
    <p:extLst>
      <p:ext uri="{BB962C8B-B14F-4D97-AF65-F5344CB8AC3E}">
        <p14:creationId xmlns:p14="http://schemas.microsoft.com/office/powerpoint/2010/main" val="169930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235527"/>
            <a:ext cx="85066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É preciso ter coragem...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Pra dizer não, a vontade que não condiz com o correto, e deixar a criança interior procurar a sua alegria em qualquer lugar que esteja.</a:t>
            </a:r>
          </a:p>
        </p:txBody>
      </p:sp>
    </p:spTree>
    <p:extLst>
      <p:ext uri="{BB962C8B-B14F-4D97-AF65-F5344CB8AC3E}">
        <p14:creationId xmlns:p14="http://schemas.microsoft.com/office/powerpoint/2010/main" val="226444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21673" y="365126"/>
            <a:ext cx="85621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É preciso ter coragem...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Para lutar contra a depressão, lutar contra a escravidão que alguém deseja nos impor, sorrir para a vida...</a:t>
            </a:r>
          </a:p>
        </p:txBody>
      </p:sp>
    </p:spTree>
    <p:extLst>
      <p:ext uri="{BB962C8B-B14F-4D97-AF65-F5344CB8AC3E}">
        <p14:creationId xmlns:p14="http://schemas.microsoft.com/office/powerpoint/2010/main" val="1565364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180109"/>
            <a:ext cx="8354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É preciso ter coragem...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Para deixar a gratidão ser o espelho do bem, ouvir a consciência quando esta está lhe apontando a verdade, não a verdade que pensamos que seja.</a:t>
            </a:r>
          </a:p>
        </p:txBody>
      </p:sp>
    </p:spTree>
    <p:extLst>
      <p:ext uri="{BB962C8B-B14F-4D97-AF65-F5344CB8AC3E}">
        <p14:creationId xmlns:p14="http://schemas.microsoft.com/office/powerpoint/2010/main" val="131155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91786" y="88035"/>
            <a:ext cx="84235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preciso ter coragem...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seguir o caminho dos justos, fazer o bem sem olhar a quem, neste mundo aonde a maldade está em todos os lugares esperando para dar o bote.</a:t>
            </a:r>
          </a:p>
        </p:txBody>
      </p:sp>
    </p:spTree>
    <p:extLst>
      <p:ext uri="{BB962C8B-B14F-4D97-AF65-F5344CB8AC3E}">
        <p14:creationId xmlns:p14="http://schemas.microsoft.com/office/powerpoint/2010/main" val="250713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53291" y="462108"/>
            <a:ext cx="84374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 preciso ter coragem...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Para viver, seguir o que a alma e o Mestre interior diz, mesmo que todos estão contra a nossa vontade, mesmo sendo esta a melhor.</a:t>
            </a:r>
          </a:p>
        </p:txBody>
      </p:sp>
    </p:spTree>
    <p:extLst>
      <p:ext uri="{BB962C8B-B14F-4D97-AF65-F5344CB8AC3E}">
        <p14:creationId xmlns:p14="http://schemas.microsoft.com/office/powerpoint/2010/main" val="842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365126"/>
            <a:ext cx="822440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preciso ter coragem...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não cair na armadilha, das amizades fúteis, aonde só há jogo de interesses. É preciso deixar prevalecer a amizade sincera e lutar por ela.</a:t>
            </a:r>
          </a:p>
        </p:txBody>
      </p:sp>
    </p:spTree>
    <p:extLst>
      <p:ext uri="{BB962C8B-B14F-4D97-AF65-F5344CB8AC3E}">
        <p14:creationId xmlns:p14="http://schemas.microsoft.com/office/powerpoint/2010/main" val="383368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193964"/>
            <a:ext cx="86175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preciso ter coragem...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tomar atitudes, fazer as mudanças necessárias, construir um muro aonde precisa, buscar a acalma da alma, a paz necessária para se viver feliz.</a:t>
            </a:r>
          </a:p>
        </p:txBody>
      </p:sp>
    </p:spTree>
    <p:extLst>
      <p:ext uri="{BB962C8B-B14F-4D97-AF65-F5344CB8AC3E}">
        <p14:creationId xmlns:p14="http://schemas.microsoft.com/office/powerpoint/2010/main" val="167369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CaixaDeTexto 6"/>
          <p:cNvSpPr txBox="1"/>
          <p:nvPr/>
        </p:nvSpPr>
        <p:spPr>
          <a:xfrm>
            <a:off x="207818" y="221673"/>
            <a:ext cx="8672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É preciso ter coragem...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Para saber fazer escolhas, dentro de tantas possibilidades e oportunidades, pois nem tudo que parece bom, é na verdade.</a:t>
            </a:r>
          </a:p>
        </p:txBody>
      </p:sp>
    </p:spTree>
    <p:extLst>
      <p:ext uri="{BB962C8B-B14F-4D97-AF65-F5344CB8AC3E}">
        <p14:creationId xmlns:p14="http://schemas.microsoft.com/office/powerpoint/2010/main" val="179578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365126"/>
            <a:ext cx="83681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preciso ter coragem...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separar o joio do trigo, buscar a verdadeira felicidade, aquela que vem de dentro para fora, que espalha alegria e bem estar a sua volta, sorrindo para Deus.</a:t>
            </a:r>
          </a:p>
        </p:txBody>
      </p:sp>
    </p:spTree>
    <p:extLst>
      <p:ext uri="{BB962C8B-B14F-4D97-AF65-F5344CB8AC3E}">
        <p14:creationId xmlns:p14="http://schemas.microsoft.com/office/powerpoint/2010/main" val="9647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87036" y="365126"/>
            <a:ext cx="876992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É PRECISO TER CORAGEM...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TEXTO DE AUTO AJUDA E FORMATAÇÃO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IMAGENS. GOOGLE e algumas do face já com devidos créditos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Música: 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www.sergrasa.com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21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500" advClick="0" advTm="24000">
        <p:dissolve/>
      </p:transition>
    </mc:Choice>
    <mc:Fallback>
      <p:transition spd="slow" advClick="0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510</Words>
  <Application>Microsoft Office PowerPoint</Application>
  <PresentationFormat>Apresentação na tela (4:3)</PresentationFormat>
  <Paragraphs>47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2017-04-19T11:55:25Z</dcterms:created>
  <dcterms:modified xsi:type="dcterms:W3CDTF">2017-04-19T12:43:55Z</dcterms:modified>
</cp:coreProperties>
</file>