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60" r:id="rId14"/>
    <p:sldId id="270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D2F8-CA31-4588-BDB6-ABA88066A871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6C31-07AF-4105-9D73-1395B22AAE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49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D2F8-CA31-4588-BDB6-ABA88066A871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6C31-07AF-4105-9D73-1395B22AAE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8815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D2F8-CA31-4588-BDB6-ABA88066A871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6C31-07AF-4105-9D73-1395B22AAE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2295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D2F8-CA31-4588-BDB6-ABA88066A871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6C31-07AF-4105-9D73-1395B22AAE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953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D2F8-CA31-4588-BDB6-ABA88066A871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6C31-07AF-4105-9D73-1395B22AAE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651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D2F8-CA31-4588-BDB6-ABA88066A871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6C31-07AF-4105-9D73-1395B22AAE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717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D2F8-CA31-4588-BDB6-ABA88066A871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6C31-07AF-4105-9D73-1395B22AAE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871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D2F8-CA31-4588-BDB6-ABA88066A871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6C31-07AF-4105-9D73-1395B22AAE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8085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D2F8-CA31-4588-BDB6-ABA88066A871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6C31-07AF-4105-9D73-1395B22AAE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700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D2F8-CA31-4588-BDB6-ABA88066A871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6C31-07AF-4105-9D73-1395B22AAE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2040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D2F8-CA31-4588-BDB6-ABA88066A871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D6C31-07AF-4105-9D73-1395B22AAE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933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19D2F8-CA31-4588-BDB6-ABA88066A871}" type="datetimeFigureOut">
              <a:rPr lang="pt-BR" smtClean="0"/>
              <a:t>19/07/2015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1D6C31-07AF-4105-9D73-1395B22AAE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4110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dodasletras.com.br/" TargetMode="External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5" y="0"/>
            <a:ext cx="12205855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35527" y="0"/>
            <a:ext cx="11817928" cy="7602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VIVER É TER </a:t>
            </a:r>
            <a:endParaRPr lang="pt-BR" sz="6000" b="1" dirty="0" smtClean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O </a:t>
            </a:r>
            <a:r>
              <a:rPr lang="pt-BR" sz="60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PÉ NA </a:t>
            </a:r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ESTRADA</a:t>
            </a:r>
          </a:p>
          <a:p>
            <a:pPr algn="ctr"/>
            <a:endParaRPr lang="pt-BR" sz="60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TEXTO E FORMATAÇÃO</a:t>
            </a:r>
          </a:p>
          <a:p>
            <a:pPr algn="ctr"/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NORMA APARECIDA SILVEIRA DE MORAES</a:t>
            </a:r>
          </a:p>
          <a:p>
            <a:pPr algn="ctr"/>
            <a:endParaRPr lang="pt-BR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DIVULGAÇÃO</a:t>
            </a:r>
          </a:p>
          <a:p>
            <a:pPr algn="ctr"/>
            <a:r>
              <a:rPr lang="pt-BR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</a:t>
            </a:r>
            <a:endParaRPr lang="pt-BR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NORMA APARECIDA SILVEIRA MORAES SLIDES</a:t>
            </a:r>
          </a:p>
          <a:p>
            <a:pPr algn="ctr"/>
            <a:endParaRPr lang="pt-BR" sz="4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910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8269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35527" y="221673"/>
            <a:ext cx="119564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Hoje a viagem </a:t>
            </a:r>
            <a:r>
              <a:rPr lang="pt-BR" sz="4000" b="1" dirty="0" smtClean="0">
                <a:solidFill>
                  <a:srgbClr val="FFC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 </a:t>
            </a:r>
            <a:r>
              <a:rPr lang="pt-BR" sz="4000" b="1" dirty="0">
                <a:solidFill>
                  <a:srgbClr val="FFC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bem melhor, peguei um ponto muito bom da </a:t>
            </a:r>
            <a:r>
              <a:rPr lang="pt-BR" sz="4000" b="1" dirty="0" smtClean="0">
                <a:solidFill>
                  <a:srgbClr val="FFC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estrada. </a:t>
            </a:r>
            <a:r>
              <a:rPr lang="pt-BR" sz="4000" b="1" dirty="0">
                <a:solidFill>
                  <a:srgbClr val="FFC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pt-BR" sz="4000" b="1" dirty="0" smtClean="0">
                <a:solidFill>
                  <a:srgbClr val="FFC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ejo </a:t>
            </a:r>
            <a:r>
              <a:rPr lang="pt-BR" sz="4000" b="1" dirty="0">
                <a:solidFill>
                  <a:srgbClr val="FFC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árvores frondosas, sombra, flores pela estrada, pássaros em bandos, muitos cantando.</a:t>
            </a:r>
            <a:endParaRPr lang="pt-BR" sz="4000" dirty="0">
              <a:solidFill>
                <a:srgbClr val="FFC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065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01781" y="568036"/>
            <a:ext cx="113884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Borboletas revoando de flor em flor. Parei um pouco, avistei uma fonte de água cristalina, abaixo da fonte num lago, peixes alegres passeiam procurando alimentos.</a:t>
            </a:r>
            <a:endParaRPr lang="pt-BR" sz="4000" dirty="0">
              <a:solidFill>
                <a:srgbClr val="FFC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9305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57093"/>
          </a:xfrm>
        </p:spPr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35527" y="0"/>
            <a:ext cx="114438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Viver é assim, um dia é mais gostoso, de descanso, alegria, no outro é mais agitado, outro já conflituoso, cansativo. Porém logo depois vem a bonança e tudo volta ao normal.</a:t>
            </a:r>
            <a:endParaRPr lang="pt-BR" sz="4000" dirty="0"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153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63236" y="0"/>
            <a:ext cx="1140229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C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Assim é a estrada da vida, algumas retas, outras curvas até perigosas, agitadas, todavia logo vem um pedaço melhor. </a:t>
            </a:r>
            <a:endParaRPr lang="pt-BR" sz="4400" dirty="0">
              <a:solidFill>
                <a:srgbClr val="FFC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895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61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90945" y="365125"/>
            <a:ext cx="110628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Se não fosse assim a vida não teria razão de ser, não haveria criatividade, ideias para resolução de problemas, crescimento pessoal. </a:t>
            </a:r>
            <a:endParaRPr lang="pt-BR" sz="4000" dirty="0"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057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82691"/>
          </a:xfrm>
        </p:spPr>
      </p:pic>
      <p:sp>
        <p:nvSpPr>
          <p:cNvPr id="5" name="CaixaDeTexto 4"/>
          <p:cNvSpPr txBox="1"/>
          <p:nvPr/>
        </p:nvSpPr>
        <p:spPr>
          <a:xfrm>
            <a:off x="374073" y="365125"/>
            <a:ext cx="111252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haveria o diálogo interior, a vontade de mudanças e atitudes. A vida seria sem objetivo, sem qualidade de vida.</a:t>
            </a:r>
            <a:endParaRPr lang="pt-BR" sz="4400" dirty="0"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916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84909" y="365125"/>
            <a:ext cx="1086889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C0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Vamos pular, dançar, soltar a criança interior nos momentos mais descontraídos, buscar mais forças e disposição intrínseca.</a:t>
            </a:r>
            <a:endParaRPr lang="pt-BR" sz="4400" dirty="0">
              <a:solidFill>
                <a:srgbClr val="FFC0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191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838200" y="365125"/>
            <a:ext cx="110074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Vamos buscar na resiliência o enfrentamento e superação. Se a saúde não vai bem, vamos tratando, mas vivendo cada momento com gratidão de mais um dia.</a:t>
            </a:r>
            <a:endParaRPr lang="pt-BR" sz="4000" dirty="0"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017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8982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540327" y="152400"/>
            <a:ext cx="116516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Vamos viajando no tempo e no espaço da vida, neste ambiente circundante e existencial, aonde a finalidade é seguir cada dia mais adiante, até que chegue ao final da estrada. </a:t>
            </a:r>
            <a:endParaRPr lang="pt-BR" sz="4000" dirty="0">
              <a:solidFill>
                <a:srgbClr val="FFC0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8859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01782" y="235527"/>
            <a:ext cx="1179021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nossa viagem seja abençoada e iluminada. Deus dá o fardo de cada um, conforme a sua capacidade para aguentar e vencer com amor e sabedoria.</a:t>
            </a:r>
            <a:endParaRPr lang="pt-BR" sz="4000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8595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46364" y="124691"/>
            <a:ext cx="1131916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Viver é um presente de Deus, é gozar deste paraíso que é o planeta terra, ou o que ainda resta da beleza deste paraíso.</a:t>
            </a:r>
            <a:endParaRPr lang="pt-BR" sz="4400" dirty="0"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2785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5" y="0"/>
            <a:ext cx="12358255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0" y="651164"/>
            <a:ext cx="119564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MUITAS BENÇÃOS DE DEUS A CADA UM. PAZ E LUZ</a:t>
            </a:r>
          </a:p>
          <a:p>
            <a:pPr algn="ctr"/>
            <a:r>
              <a:rPr lang="pt-BR" sz="4000" b="1" dirty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ESTRADA DA VIDA, SUCESSO, AMOR E VITÓRIA.</a:t>
            </a:r>
          </a:p>
          <a:p>
            <a:pPr algn="ctr"/>
            <a:r>
              <a:rPr lang="pt-BR" sz="4000" b="1" dirty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AMOR VENCEMOS, POIS O AMOR É A CHAVE</a:t>
            </a:r>
          </a:p>
          <a:p>
            <a:pPr algn="ctr"/>
            <a:r>
              <a:rPr lang="pt-BR" sz="4000" b="1" dirty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771157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66255" y="78706"/>
            <a:ext cx="12025745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CRÉDITOS- 20/07/15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E FORMATAÇÃO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VIVER É TER OS PÉS NA ESTRADA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MÚSICA= NARA LEAO- ALÉM DO HORIZONTE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 = SABEDORIA E SENTIMENTOS, GOOGLE +, ARMINDA SILVA</a:t>
            </a:r>
          </a:p>
          <a:p>
            <a:pPr algn="ctr"/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WWW.NORMASILVEIRAMORAES.RECANDODASLETRAS.COM.BR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</a:t>
            </a:r>
            <a:endParaRPr lang="pt-B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NORMA SILVEIRA MORAES SLIDES</a:t>
            </a:r>
          </a:p>
          <a:p>
            <a:pPr algn="ctr"/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1462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1000">
        <p14:vortex dir="r"/>
        <p:sndAc>
          <p:endSnd/>
        </p:sndAc>
      </p:transition>
    </mc:Choice>
    <mc:Fallback xmlns="">
      <p:transition spd="slow" advClick="0" advTm="21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411</Words>
  <Application>Microsoft Office PowerPoint</Application>
  <PresentationFormat>Widescreen</PresentationFormat>
  <Paragraphs>39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19</cp:revision>
  <dcterms:created xsi:type="dcterms:W3CDTF">2015-07-19T13:23:55Z</dcterms:created>
  <dcterms:modified xsi:type="dcterms:W3CDTF">2015-07-19T15:59:07Z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