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57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167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87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107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507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78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25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6869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882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683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15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4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F917C-4F6E-4EC9-A92C-19992EA9F5F3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0027B-08A5-4541-BAFE-C2C74E4A0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803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0109" y="235527"/>
            <a:ext cx="8963891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SERES TÃO ESPECIAIS</a:t>
            </a:r>
          </a:p>
          <a:p>
            <a:pPr algn="ctr"/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 E FORMATAÇÃO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EXPERIMENTAIS POÉTICOS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2419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4000">
        <p15:prstTrans prst="crush"/>
        <p:sndAc>
          <p:stSnd loop="1">
            <p:snd r:embed="rId2" name="Daniela Mercury - Como Vai Voce 1.47 cut.wav"/>
          </p:stSnd>
        </p:sndAc>
      </p:transition>
    </mc:Choice>
    <mc:Fallback>
      <p:transition spd="slow" advClick="0" advTm="14000">
        <p:fade/>
        <p:sndAc>
          <p:stSnd loop="1">
            <p:snd r:embed="rId2" name="Daniela Mercury - Como Vai Voce 1.47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017818"/>
            <a:ext cx="88946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tão especial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Eternamente sábio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Porquê resplandece uma luz</a:t>
            </a:r>
          </a:p>
        </p:txBody>
      </p:sp>
    </p:spTree>
    <p:extLst>
      <p:ext uri="{BB962C8B-B14F-4D97-AF65-F5344CB8AC3E}">
        <p14:creationId xmlns:p14="http://schemas.microsoft.com/office/powerpoint/2010/main" val="3909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38545"/>
            <a:ext cx="88530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Luz que somente os bons tem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doam,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sorriso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solícito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cuidar do outro,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fazendo a 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missão</a:t>
            </a:r>
          </a:p>
        </p:txBody>
      </p:sp>
    </p:spTree>
    <p:extLst>
      <p:ext uri="{BB962C8B-B14F-4D97-AF65-F5344CB8AC3E}">
        <p14:creationId xmlns:p14="http://schemas.microsoft.com/office/powerpoint/2010/main" val="2083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66255"/>
            <a:ext cx="89500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tão especial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dança dos Anjos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doce palavra que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baila a alma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76285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63236"/>
            <a:ext cx="8839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 tão especial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sofrer ao ver o sofrimento alheio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magnitude da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alma que acolhe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1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80109"/>
            <a:ext cx="8991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 tão especial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doce amargura, é só acolher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Pegar com a alma a dor do outro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482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-138546"/>
            <a:ext cx="9365672" cy="69965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24691"/>
            <a:ext cx="8700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especial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empenho de cuidar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empenho de ver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curado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Da vitória...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3072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21673"/>
            <a:ext cx="8645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Tirar com as mãos, o amor, o sofrimento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Num toque milagroso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 Jesus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, médico dos médicos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0710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25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66255"/>
            <a:ext cx="85759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Maria, Jesus, São José,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Arcanjos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Renovador, Fênix que renasce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cada sonhar a gratidão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tão especial.</a:t>
            </a:r>
          </a:p>
        </p:txBody>
      </p:sp>
    </p:spTree>
    <p:extLst>
      <p:ext uri="{BB962C8B-B14F-4D97-AF65-F5344CB8AC3E}">
        <p14:creationId xmlns:p14="http://schemas.microsoft.com/office/powerpoint/2010/main" val="389526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21673"/>
            <a:ext cx="7897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Minha homenagem aos profissionais de saúde que atuam nos hospitais, cuidando da vida</a:t>
            </a: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Tive internada na UTI e pude observar, a missão, o cuidado...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6453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8545" y="110836"/>
            <a:ext cx="900545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SERES TÃO ESPECIAIS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Imagens : google imagens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Música: Como vai você. Daniela Mercury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Data 20/05/2016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EXPERIMENTAIS POÉTICOS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WWW.SERGRASAN.COM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0582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206</Words>
  <Application>Microsoft Office PowerPoint</Application>
  <PresentationFormat>Apresentação na tela (4:3)</PresentationFormat>
  <Paragraphs>49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2016-05-21T21:51:06Z</dcterms:created>
  <dcterms:modified xsi:type="dcterms:W3CDTF">2016-05-21T22:25:04Z</dcterms:modified>
</cp:coreProperties>
</file>