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87" r:id="rId2"/>
    <p:sldId id="281" r:id="rId3"/>
    <p:sldId id="288" r:id="rId4"/>
    <p:sldId id="256" r:id="rId5"/>
    <p:sldId id="284" r:id="rId6"/>
    <p:sldId id="257" r:id="rId7"/>
    <p:sldId id="272" r:id="rId8"/>
    <p:sldId id="258" r:id="rId9"/>
    <p:sldId id="259" r:id="rId10"/>
    <p:sldId id="260" r:id="rId11"/>
    <p:sldId id="261" r:id="rId12"/>
    <p:sldId id="262" r:id="rId13"/>
    <p:sldId id="274" r:id="rId14"/>
    <p:sldId id="263" r:id="rId15"/>
    <p:sldId id="264" r:id="rId16"/>
    <p:sldId id="266" r:id="rId17"/>
    <p:sldId id="267" r:id="rId18"/>
    <p:sldId id="270" r:id="rId19"/>
    <p:sldId id="268" r:id="rId20"/>
    <p:sldId id="265" r:id="rId21"/>
    <p:sldId id="269" r:id="rId22"/>
    <p:sldId id="271" r:id="rId23"/>
    <p:sldId id="275" r:id="rId24"/>
    <p:sldId id="276" r:id="rId25"/>
    <p:sldId id="282" r:id="rId26"/>
    <p:sldId id="277" r:id="rId27"/>
    <p:sldId id="280" r:id="rId28"/>
    <p:sldId id="283" r:id="rId29"/>
    <p:sldId id="273" r:id="rId30"/>
    <p:sldId id="278" r:id="rId31"/>
    <p:sldId id="285" r:id="rId32"/>
    <p:sldId id="286" r:id="rId33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61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B30DC-AE77-454A-BE1C-C6B8FD6D323A}" type="datetimeFigureOut">
              <a:rPr lang="pt-BR" smtClean="0"/>
              <a:t>28/03/2015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7F766-40AE-43DD-8691-F46792D72ED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830962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25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B30DC-AE77-454A-BE1C-C6B8FD6D323A}" type="datetimeFigureOut">
              <a:rPr lang="pt-BR" smtClean="0"/>
              <a:t>28/03/2015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7F766-40AE-43DD-8691-F46792D72ED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77969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25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B30DC-AE77-454A-BE1C-C6B8FD6D323A}" type="datetimeFigureOut">
              <a:rPr lang="pt-BR" smtClean="0"/>
              <a:t>28/03/2015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7F766-40AE-43DD-8691-F46792D72ED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157675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25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B30DC-AE77-454A-BE1C-C6B8FD6D323A}" type="datetimeFigureOut">
              <a:rPr lang="pt-BR" smtClean="0"/>
              <a:t>28/03/2015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7F766-40AE-43DD-8691-F46792D72ED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06119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25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B30DC-AE77-454A-BE1C-C6B8FD6D323A}" type="datetimeFigureOut">
              <a:rPr lang="pt-BR" smtClean="0"/>
              <a:t>28/03/2015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7F766-40AE-43DD-8691-F46792D72ED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37989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25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B30DC-AE77-454A-BE1C-C6B8FD6D323A}" type="datetimeFigureOut">
              <a:rPr lang="pt-BR" smtClean="0"/>
              <a:t>28/03/2015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7F766-40AE-43DD-8691-F46792D72ED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246742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25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B30DC-AE77-454A-BE1C-C6B8FD6D323A}" type="datetimeFigureOut">
              <a:rPr lang="pt-BR" smtClean="0"/>
              <a:t>28/03/2015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7F766-40AE-43DD-8691-F46792D72ED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65856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25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B30DC-AE77-454A-BE1C-C6B8FD6D323A}" type="datetimeFigureOut">
              <a:rPr lang="pt-BR" smtClean="0"/>
              <a:t>28/03/2015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7F766-40AE-43DD-8691-F46792D72ED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389872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25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B30DC-AE77-454A-BE1C-C6B8FD6D323A}" type="datetimeFigureOut">
              <a:rPr lang="pt-BR" smtClean="0"/>
              <a:t>28/03/2015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7F766-40AE-43DD-8691-F46792D72ED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472861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25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B30DC-AE77-454A-BE1C-C6B8FD6D323A}" type="datetimeFigureOut">
              <a:rPr lang="pt-BR" smtClean="0"/>
              <a:t>28/03/2015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7F766-40AE-43DD-8691-F46792D72ED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53794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25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B30DC-AE77-454A-BE1C-C6B8FD6D323A}" type="datetimeFigureOut">
              <a:rPr lang="pt-BR" smtClean="0"/>
              <a:t>28/03/2015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7F766-40AE-43DD-8691-F46792D72ED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502932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25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DB30DC-AE77-454A-BE1C-C6B8FD6D323A}" type="datetimeFigureOut">
              <a:rPr lang="pt-BR" smtClean="0"/>
              <a:t>28/03/2015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D7F766-40AE-43DD-8691-F46792D72ED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65579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25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hyperlink" Target="http://www.sergrasan.com/NORMASILVEIRAMORAESLIDE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sergrasan.com/NORMASILVEIRAMORAES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46364" y="304800"/>
            <a:ext cx="11554691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u="sng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DECANATO POÉTICO</a:t>
            </a:r>
          </a:p>
          <a:p>
            <a:pPr algn="ctr"/>
            <a:r>
              <a:rPr lang="pt-BR" sz="4000" b="1" u="sng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NOVO ESTILO DE FAZER POESIA</a:t>
            </a:r>
          </a:p>
          <a:p>
            <a:pPr algn="ctr"/>
            <a:endParaRPr lang="pt-BR" sz="4000" b="1" u="sng" dirty="0" smtClean="0">
              <a:ln w="12700" cmpd="sng">
                <a:solidFill>
                  <a:schemeClr val="accent4"/>
                </a:solidFill>
                <a:prstDash val="solid"/>
              </a:ln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u="sng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CRIAÇÃO DE ESTILO E FORMATAÇÃO</a:t>
            </a:r>
          </a:p>
          <a:p>
            <a:pPr algn="ctr"/>
            <a:r>
              <a:rPr lang="pt-BR" sz="4000" b="1" u="sng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NORMA APARECIDA SLVEIRA DE MORAES</a:t>
            </a:r>
          </a:p>
          <a:p>
            <a:pPr algn="ctr"/>
            <a:endParaRPr lang="pt-BR" sz="4000" b="1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000" b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</a:t>
            </a:r>
          </a:p>
          <a:p>
            <a:pPr algn="ctr"/>
            <a:r>
              <a:rPr lang="pt-BR" sz="4000" b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WWW.SERGRASAN.COM/</a:t>
            </a:r>
          </a:p>
          <a:p>
            <a:pPr algn="ctr"/>
            <a:r>
              <a:rPr lang="pt-BR" sz="4000" b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NORMASILVEIRAMORAESLIDES</a:t>
            </a:r>
            <a:endParaRPr lang="pt-BR" sz="4000" b="1" u="sng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4000" b="1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016073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250" advClick="0" advTm="15000">
        <p15:prstTrans prst="curtains"/>
        <p:sndAc>
          <p:stSnd loop="1">
            <p:snd r:embed="rId2" name="101 Strings - Somewhere My Love.wav"/>
          </p:stSnd>
        </p:sndAc>
      </p:transition>
    </mc:Choice>
    <mc:Fallback xmlns="">
      <p:transition spd="slow" advClick="0" advTm="15000">
        <p:fade/>
        <p:sndAc>
          <p:stSnd loop="1">
            <p:snd r:embed="rId5" name="101 Strings - Somewhere My Lov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520782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25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967345" y="-2212424"/>
            <a:ext cx="6096000" cy="1200329"/>
          </a:xfrm>
          <a:prstGeom prst="rect">
            <a:avLst/>
          </a:prstGeom>
        </p:spPr>
        <p:txBody>
          <a:bodyPr numCol="2">
            <a:spAutoFit/>
          </a:bodyPr>
          <a:lstStyle/>
          <a:p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dirty="0"/>
          </a:p>
          <a:p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dirty="0"/>
          </a:p>
        </p:txBody>
      </p:sp>
      <p:sp>
        <p:nvSpPr>
          <p:cNvPr id="5" name="CaixaDeTexto 4"/>
          <p:cNvSpPr txBox="1"/>
          <p:nvPr/>
        </p:nvSpPr>
        <p:spPr>
          <a:xfrm>
            <a:off x="1385455" y="0"/>
            <a:ext cx="10612581" cy="7351303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r>
              <a:rPr lang="pt-BR" sz="2000" b="1" u="sng" dirty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DECANATO POÉTICO CRIADO EM 14/03/15 </a:t>
            </a:r>
          </a:p>
          <a:p>
            <a:r>
              <a:rPr lang="pt-BR" sz="2000" b="1" u="sng" dirty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CRIAÇÃO DE ESTILO= NORMA APARECIDA SILVEIRA DE MORAES</a:t>
            </a:r>
          </a:p>
          <a:p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Colaboradores que poetaram DECANATO </a:t>
            </a:r>
            <a:r>
              <a:rPr lang="pt-BR" sz="20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POÉTICO</a:t>
            </a:r>
          </a:p>
          <a:p>
            <a:r>
              <a:rPr lang="pt-BR" sz="20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01</a:t>
            </a:r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***Ana Lucia S. Paiva</a:t>
            </a:r>
          </a:p>
          <a:p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02***Aleixenko</a:t>
            </a:r>
          </a:p>
          <a:p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03***</a:t>
            </a:r>
            <a:r>
              <a:rPr lang="pt-BR" sz="2000" b="1" u="sng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Aila</a:t>
            </a:r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Brito</a:t>
            </a:r>
          </a:p>
          <a:p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04***</a:t>
            </a:r>
            <a:r>
              <a:rPr lang="pt-BR" sz="2000" b="1" u="sng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Chinxola</a:t>
            </a:r>
            <a:endParaRPr lang="pt-BR" sz="2000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05***Charles Lima</a:t>
            </a:r>
          </a:p>
          <a:p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06***Cristina Gaspar</a:t>
            </a:r>
          </a:p>
          <a:p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07***</a:t>
            </a:r>
            <a:r>
              <a:rPr lang="pt-BR" sz="2000" b="1" u="sng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Dilson</a:t>
            </a:r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Poeta</a:t>
            </a:r>
          </a:p>
          <a:p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08***Divino Angelo</a:t>
            </a:r>
          </a:p>
          <a:p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09***Débora Cris</a:t>
            </a:r>
          </a:p>
          <a:p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10***Elia Macedo</a:t>
            </a:r>
          </a:p>
          <a:p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11***Esther Lessa</a:t>
            </a:r>
          </a:p>
          <a:p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12***</a:t>
            </a:r>
            <a:r>
              <a:rPr lang="pt-BR" sz="2000" b="1" u="sng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Ene</a:t>
            </a:r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Ribeiro</a:t>
            </a:r>
          </a:p>
          <a:p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13***Elias Oliveira</a:t>
            </a:r>
          </a:p>
          <a:p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14***Fábio Brandão</a:t>
            </a:r>
          </a:p>
          <a:p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15*** Fabio </a:t>
            </a:r>
            <a:r>
              <a:rPr lang="pt-BR" sz="2000" b="1" u="sng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Ribbeiro</a:t>
            </a:r>
            <a:endParaRPr lang="pt-BR" sz="2000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16*** Florzinha (</a:t>
            </a:r>
            <a:r>
              <a:rPr lang="pt-BR" sz="2000" b="1" u="sng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Socorrinha</a:t>
            </a:r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endParaRPr lang="pt-BR" sz="2000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2000" b="1" u="sng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0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</a:t>
            </a:r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*** </a:t>
            </a:r>
            <a:r>
              <a:rPr lang="pt-BR" sz="2000" b="1" u="sng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Giovânia</a:t>
            </a:r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Correia</a:t>
            </a:r>
          </a:p>
          <a:p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18***</a:t>
            </a:r>
            <a:r>
              <a:rPr lang="pt-BR" sz="2000" b="1" u="sng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Hluna</a:t>
            </a:r>
            <a:endParaRPr lang="pt-BR" sz="2000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19***Ivanildo</a:t>
            </a:r>
          </a:p>
          <a:p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20***Ivan </a:t>
            </a:r>
            <a:r>
              <a:rPr lang="pt-BR" sz="2000" b="1" u="sng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Boccanera</a:t>
            </a:r>
            <a:endParaRPr lang="pt-BR" sz="2000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21***Jacó </a:t>
            </a:r>
            <a:r>
              <a:rPr lang="pt-BR" sz="2000" b="1" u="sng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ficlho</a:t>
            </a:r>
            <a:endParaRPr lang="pt-BR" sz="2000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22***Jacob Aprendiz</a:t>
            </a:r>
          </a:p>
          <a:p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23***J. </a:t>
            </a:r>
            <a:r>
              <a:rPr lang="pt-BR" sz="2000" b="1" u="sng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Estanislau</a:t>
            </a:r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Filho</a:t>
            </a:r>
          </a:p>
          <a:p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24***</a:t>
            </a:r>
            <a:r>
              <a:rPr lang="pt-BR" sz="2000" b="1" u="sng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Lindita</a:t>
            </a:r>
            <a:endParaRPr lang="pt-BR" sz="2000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25***</a:t>
            </a:r>
            <a:r>
              <a:rPr lang="pt-BR" sz="2000" b="1" u="sng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Luisa</a:t>
            </a:r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Zacarias</a:t>
            </a:r>
          </a:p>
          <a:p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26***Marli Caldeira </a:t>
            </a:r>
            <a:r>
              <a:rPr lang="pt-BR" sz="2000" b="1" u="sng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Melris</a:t>
            </a:r>
            <a:endParaRPr lang="pt-BR" sz="2000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27***Marcia Sena</a:t>
            </a:r>
          </a:p>
          <a:p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28***Marcio Poeta</a:t>
            </a:r>
          </a:p>
          <a:p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29***</a:t>
            </a:r>
            <a:r>
              <a:rPr lang="pt-BR" sz="2000" b="1" u="sng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Mado</a:t>
            </a:r>
            <a:endParaRPr lang="pt-BR" sz="2000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30***</a:t>
            </a:r>
            <a:r>
              <a:rPr lang="pt-BR" sz="2000" b="1" u="sng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Marne</a:t>
            </a:r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Pimentel</a:t>
            </a:r>
          </a:p>
          <a:p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31***</a:t>
            </a:r>
            <a:r>
              <a:rPr lang="pt-BR" sz="2000" b="1" u="sng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Naty</a:t>
            </a:r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Esteves</a:t>
            </a:r>
          </a:p>
          <a:p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32***Norma A. S. Moraes</a:t>
            </a:r>
          </a:p>
          <a:p>
            <a:r>
              <a:rPr lang="en-US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33***Od </a:t>
            </a:r>
            <a:r>
              <a:rPr lang="en-US" sz="2000" b="1" u="sng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Aremse</a:t>
            </a:r>
            <a:r>
              <a:rPr lang="en-US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 Peterson</a:t>
            </a:r>
            <a:endParaRPr lang="pt-BR" sz="2000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34***</a:t>
            </a:r>
            <a:r>
              <a:rPr lang="en-US" sz="2000" b="1" u="sng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Vania</a:t>
            </a:r>
            <a:r>
              <a:rPr lang="en-US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u="sng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Gonçalves</a:t>
            </a:r>
            <a:endParaRPr lang="pt-BR" sz="2000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2000" dirty="0">
                <a:solidFill>
                  <a:srgbClr val="FFFF00"/>
                </a:solidFill>
              </a:rPr>
              <a:t/>
            </a:r>
            <a:br>
              <a:rPr lang="en-US" sz="2000" dirty="0">
                <a:solidFill>
                  <a:srgbClr val="FFFF00"/>
                </a:solidFill>
              </a:rPr>
            </a:br>
            <a:endParaRPr lang="pt-BR" sz="2000" dirty="0">
              <a:solidFill>
                <a:srgbClr val="FFFF00"/>
              </a:solidFill>
            </a:endParaRPr>
          </a:p>
          <a:p>
            <a:r>
              <a:rPr lang="en-US" sz="2000" dirty="0">
                <a:solidFill>
                  <a:srgbClr val="FFFF00"/>
                </a:solidFill>
              </a:rPr>
              <a:t/>
            </a:r>
            <a:br>
              <a:rPr lang="en-US" sz="2000" dirty="0">
                <a:solidFill>
                  <a:srgbClr val="FFFF00"/>
                </a:solidFill>
              </a:rPr>
            </a:br>
            <a:endParaRPr lang="pt-BR" sz="2000" dirty="0">
              <a:solidFill>
                <a:srgbClr val="FFFF00"/>
              </a:solidFill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4973782" y="5638801"/>
            <a:ext cx="5472545" cy="1015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u="sng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Agradeço a todos que de alguma maneira</a:t>
            </a:r>
          </a:p>
          <a:p>
            <a:r>
              <a:rPr lang="pt-BR" sz="2000" b="1" u="sng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</a:t>
            </a:r>
            <a:r>
              <a:rPr lang="pt-BR" sz="2000" b="1" u="sng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olaboraram também, comentando e</a:t>
            </a:r>
          </a:p>
          <a:p>
            <a:r>
              <a:rPr lang="pt-BR" sz="2000" b="1" u="sng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apreciando. OBRIGADA MIL A TODOS...Norma.</a:t>
            </a:r>
            <a:endParaRPr lang="pt-BR" sz="2000" b="1" u="sng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10307782" y="263236"/>
            <a:ext cx="16071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rgbClr val="00B0F0"/>
                </a:solidFill>
              </a:rPr>
              <a:t>27/03/15</a:t>
            </a:r>
            <a:endParaRPr lang="pt-BR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06353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25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745674" y="207818"/>
            <a:ext cx="8714509" cy="69557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u="sng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FAMILIA</a:t>
            </a:r>
            <a:endParaRPr lang="pt-BR" sz="28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101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800" b="1" u="sng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Família é o diamante que lapida a alma </a:t>
            </a:r>
            <a:endParaRPr lang="pt-BR" sz="28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101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800" b="1" u="sng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Os filhos crescem, se constroem na calma</a:t>
            </a:r>
            <a:endParaRPr lang="pt-BR" sz="28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101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800" b="1" u="sng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 família é o que na sociedade ainda salva</a:t>
            </a:r>
            <a:endParaRPr lang="pt-BR" sz="28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101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pPr algn="ctr"/>
            <a:r>
              <a:rPr lang="pt-BR" sz="2800" b="1" u="sng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Sem famílias conceitos de amor acabará</a:t>
            </a:r>
            <a:endParaRPr lang="pt-BR" sz="28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101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800" b="1" u="sng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Um verdadeiro amor ao caos se fará</a:t>
            </a:r>
            <a:endParaRPr lang="pt-BR" sz="28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101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800" b="1" u="sng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Pois a família tem conceitos que salvará</a:t>
            </a:r>
            <a:endParaRPr lang="pt-BR" sz="28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101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pPr algn="ctr"/>
            <a:r>
              <a:rPr lang="pt-BR" sz="2800" b="1" u="sng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A família é o aconchego para o amor</a:t>
            </a:r>
            <a:endParaRPr lang="pt-BR" sz="28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101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800" b="1" u="sng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É com ela que superamos fases de dor</a:t>
            </a:r>
            <a:endParaRPr lang="pt-BR" sz="28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101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800" b="1" u="sng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Crescer e evoluir, vencemos com louvor</a:t>
            </a:r>
            <a:endParaRPr lang="pt-BR" sz="28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101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pPr algn="ctr"/>
            <a:r>
              <a:rPr lang="pt-BR" sz="2800" b="1" u="sng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 família é a perfeição que Deus deseja...</a:t>
            </a:r>
            <a:endParaRPr lang="pt-BR" sz="2800" b="1" dirty="0">
              <a:effectLst>
                <a:glow rad="101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b="1" u="sng" dirty="0"/>
              <a:t>(Norma Aparecida Silveira de Moraes)</a:t>
            </a:r>
            <a:endParaRPr lang="pt-BR" dirty="0"/>
          </a:p>
          <a:p>
            <a:r>
              <a:rPr lang="pt-BR" b="1" dirty="0"/>
              <a:t> </a:t>
            </a:r>
            <a:endParaRPr lang="pt-BR" dirty="0"/>
          </a:p>
          <a:p>
            <a:r>
              <a:rPr lang="pt-BR" b="1" dirty="0"/>
              <a:t> 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437590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25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41956063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25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4779847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25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716036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25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905688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25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</p:spPr>
      </p:pic>
    </p:spTree>
    <p:extLst>
      <p:ext uri="{BB962C8B-B14F-4D97-AF65-F5344CB8AC3E}">
        <p14:creationId xmlns:p14="http://schemas.microsoft.com/office/powerpoint/2010/main" val="6139576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25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</p:spPr>
      </p:pic>
    </p:spTree>
    <p:extLst>
      <p:ext uri="{BB962C8B-B14F-4D97-AF65-F5344CB8AC3E}">
        <p14:creationId xmlns:p14="http://schemas.microsoft.com/office/powerpoint/2010/main" val="9148920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25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981"/>
            <a:ext cx="12192000" cy="6954982"/>
          </a:xfrm>
        </p:spPr>
      </p:pic>
    </p:spTree>
    <p:extLst>
      <p:ext uri="{BB962C8B-B14F-4D97-AF65-F5344CB8AC3E}">
        <p14:creationId xmlns:p14="http://schemas.microsoft.com/office/powerpoint/2010/main" val="5848158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25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615639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25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8425109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25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54981"/>
          </a:xfrm>
        </p:spPr>
      </p:pic>
    </p:spTree>
    <p:extLst>
      <p:ext uri="{BB962C8B-B14F-4D97-AF65-F5344CB8AC3E}">
        <p14:creationId xmlns:p14="http://schemas.microsoft.com/office/powerpoint/2010/main" val="23085836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25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7999"/>
          </a:xfrm>
        </p:spPr>
      </p:pic>
    </p:spTree>
    <p:extLst>
      <p:ext uri="{BB962C8B-B14F-4D97-AF65-F5344CB8AC3E}">
        <p14:creationId xmlns:p14="http://schemas.microsoft.com/office/powerpoint/2010/main" val="22159851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25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</p:spPr>
      </p:pic>
    </p:spTree>
    <p:extLst>
      <p:ext uri="{BB962C8B-B14F-4D97-AF65-F5344CB8AC3E}">
        <p14:creationId xmlns:p14="http://schemas.microsoft.com/office/powerpoint/2010/main" val="39677704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25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8127502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25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3535868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25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</p:spPr>
      </p:pic>
    </p:spTree>
    <p:extLst>
      <p:ext uri="{BB962C8B-B14F-4D97-AF65-F5344CB8AC3E}">
        <p14:creationId xmlns:p14="http://schemas.microsoft.com/office/powerpoint/2010/main" val="39082809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25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008062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25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54982"/>
          </a:xfrm>
        </p:spPr>
      </p:pic>
    </p:spTree>
    <p:extLst>
      <p:ext uri="{BB962C8B-B14F-4D97-AF65-F5344CB8AC3E}">
        <p14:creationId xmlns:p14="http://schemas.microsoft.com/office/powerpoint/2010/main" val="24979821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25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6322495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25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68836"/>
          </a:xfrm>
        </p:spPr>
      </p:pic>
    </p:spTree>
    <p:extLst>
      <p:ext uri="{BB962C8B-B14F-4D97-AF65-F5344CB8AC3E}">
        <p14:creationId xmlns:p14="http://schemas.microsoft.com/office/powerpoint/2010/main" val="3696237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25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690" y="0"/>
            <a:ext cx="12316690" cy="6858000"/>
          </a:xfrm>
        </p:spPr>
      </p:pic>
    </p:spTree>
    <p:extLst>
      <p:ext uri="{BB962C8B-B14F-4D97-AF65-F5344CB8AC3E}">
        <p14:creationId xmlns:p14="http://schemas.microsoft.com/office/powerpoint/2010/main" val="32635653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25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3689944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25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7259489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25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6" name="Espaço Reservado para Conteúdo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5798175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25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7517337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25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6058301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25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2312211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25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9600049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25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982"/>
            <a:ext cx="12192000" cy="6761018"/>
          </a:xfrm>
        </p:spPr>
      </p:pic>
      <p:sp>
        <p:nvSpPr>
          <p:cNvPr id="5" name="CaixaDeTexto 4"/>
          <p:cNvSpPr txBox="1"/>
          <p:nvPr/>
        </p:nvSpPr>
        <p:spPr>
          <a:xfrm>
            <a:off x="346364" y="365125"/>
            <a:ext cx="11430000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CREDITOS</a:t>
            </a:r>
          </a:p>
          <a:p>
            <a:pPr algn="ctr"/>
            <a:r>
              <a:rPr lang="pt-BR" sz="32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FORMATAÇÃO, CRIAÇÃO DE ESTILO E POESIAS</a:t>
            </a:r>
          </a:p>
          <a:p>
            <a:pPr algn="ctr"/>
            <a:r>
              <a:rPr lang="pt-BR" sz="32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APARECIDA SILVEIRA DE MORAES</a:t>
            </a:r>
          </a:p>
          <a:p>
            <a:pPr algn="ctr"/>
            <a:r>
              <a:rPr lang="pt-BR" sz="32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IMAGENS DE ARQUIVO PESSOAL DE NORMA</a:t>
            </a:r>
          </a:p>
          <a:p>
            <a:pPr algn="ctr"/>
            <a:r>
              <a:rPr lang="pt-BR" sz="32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MÚSICA-STRINS- SOMEWHERE MY LOVE</a:t>
            </a:r>
            <a:endParaRPr lang="pt-BR" sz="3200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2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</a:t>
            </a:r>
          </a:p>
          <a:p>
            <a:pPr algn="ctr"/>
            <a:r>
              <a:rPr lang="pt-BR" sz="32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WWW.NORMASILVEIRAMORAES.RECANTODASLETRAS.COM.BR</a:t>
            </a:r>
            <a:endParaRPr lang="pt-BR" sz="3200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2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WWW.SERGRASAN.COM/NORMASILVEIRAMORAESSLIDES</a:t>
            </a:r>
            <a:endParaRPr lang="pt-BR" sz="3200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32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2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MUITO OBRIGADA A TODOS, QUE COLABORARAM PARA A APROVAÇÃO DESTE ESTILO DE FAZER VERSOS, AJUDANDO </a:t>
            </a:r>
          </a:p>
          <a:p>
            <a:pPr algn="ctr"/>
            <a:r>
              <a:rPr lang="pt-BR" sz="32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FAZER POESIAS PARA CONSEGUIR AS METAS</a:t>
            </a:r>
          </a:p>
          <a:p>
            <a:pPr algn="ctr"/>
            <a:r>
              <a:rPr lang="pt-BR" sz="32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OBRIGATÓRIAS.</a:t>
            </a:r>
            <a:endParaRPr lang="pt-BR" sz="32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058764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25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589</TotalTime>
  <Words>284</Words>
  <Application>Microsoft Office PowerPoint</Application>
  <PresentationFormat>Widescreen</PresentationFormat>
  <Paragraphs>85</Paragraphs>
  <Slides>32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32</vt:i4>
      </vt:variant>
    </vt:vector>
  </HeadingPairs>
  <TitlesOfParts>
    <vt:vector size="37" baseType="lpstr">
      <vt:lpstr>Arial</vt:lpstr>
      <vt:lpstr>Calibri</vt:lpstr>
      <vt:lpstr>Calibri Light</vt:lpstr>
      <vt:lpstr>Times New Roman</vt:lpstr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26</cp:revision>
  <dcterms:created xsi:type="dcterms:W3CDTF">2015-03-27T17:16:15Z</dcterms:created>
  <dcterms:modified xsi:type="dcterms:W3CDTF">2015-03-28T20:13:28Z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