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72" r:id="rId5"/>
    <p:sldId id="271" r:id="rId6"/>
    <p:sldId id="270" r:id="rId7"/>
    <p:sldId id="269" r:id="rId8"/>
    <p:sldId id="262" r:id="rId9"/>
    <p:sldId id="273" r:id="rId10"/>
    <p:sldId id="276" r:id="rId11"/>
    <p:sldId id="275" r:id="rId12"/>
    <p:sldId id="277" r:id="rId13"/>
    <p:sldId id="274" r:id="rId14"/>
    <p:sldId id="278" r:id="rId15"/>
    <p:sldId id="268" r:id="rId16"/>
  </p:sldIdLst>
  <p:sldSz cx="12192000" cy="6858000"/>
  <p:notesSz cx="6858000" cy="9144000"/>
  <p:photoAlbum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2" y="8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0859395"/>
      </p:ext>
    </p:extLst>
  </p:cSld>
  <p:clrMapOvr>
    <a:masterClrMapping/>
  </p:clrMapOvr>
  <p:transition spd="slow" advClick="0" advTm="6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35611108"/>
      </p:ext>
    </p:extLst>
  </p:cSld>
  <p:clrMapOvr>
    <a:masterClrMapping/>
  </p:clrMapOvr>
  <p:transition spd="slow" advClick="0" advTm="6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9664395"/>
      </p:ext>
    </p:extLst>
  </p:cSld>
  <p:clrMapOvr>
    <a:masterClrMapping/>
  </p:clrMapOvr>
  <p:transition spd="slow" advClick="0" advTm="6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3374627"/>
      </p:ext>
    </p:extLst>
  </p:cSld>
  <p:clrMapOvr>
    <a:masterClrMapping/>
  </p:clrMapOvr>
  <p:transition spd="slow" advClick="0" advTm="6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5726628"/>
      </p:ext>
    </p:extLst>
  </p:cSld>
  <p:clrMapOvr>
    <a:masterClrMapping/>
  </p:clrMapOvr>
  <p:transition spd="slow" advClick="0" advTm="6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40859519"/>
      </p:ext>
    </p:extLst>
  </p:cSld>
  <p:clrMapOvr>
    <a:masterClrMapping/>
  </p:clrMapOvr>
  <p:transition spd="slow" advClick="0" advTm="6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3288219"/>
      </p:ext>
    </p:extLst>
  </p:cSld>
  <p:clrMapOvr>
    <a:masterClrMapping/>
  </p:clrMapOvr>
  <p:transition spd="slow" advClick="0" advTm="6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95336"/>
      </p:ext>
    </p:extLst>
  </p:cSld>
  <p:clrMapOvr>
    <a:masterClrMapping/>
  </p:clrMapOvr>
  <p:transition spd="slow" advClick="0" advTm="6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42846537"/>
      </p:ext>
    </p:extLst>
  </p:cSld>
  <p:clrMapOvr>
    <a:masterClrMapping/>
  </p:clrMapOvr>
  <p:transition spd="slow" advClick="0" advTm="6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660579"/>
      </p:ext>
    </p:extLst>
  </p:cSld>
  <p:clrMapOvr>
    <a:masterClrMapping/>
  </p:clrMapOvr>
  <p:transition spd="slow" advClick="0" advTm="6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1219833"/>
      </p:ext>
    </p:extLst>
  </p:cSld>
  <p:clrMapOvr>
    <a:masterClrMapping/>
  </p:clrMapOvr>
  <p:transition spd="slow" advClick="0" advTm="6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B52DB-DDD2-4431-BF6F-02C3AEB2C651}" type="datetimeFigureOut">
              <a:rPr lang="pt-BR" smtClean="0"/>
              <a:t>06/09/2013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454F8-BFCF-45DD-88FC-818FDB171A7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72262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211407"/>
            <a:ext cx="9144000" cy="1455945"/>
          </a:xfrm>
        </p:spPr>
        <p:txBody>
          <a:bodyPr>
            <a:normAutofit fontScale="90000"/>
          </a:bodyPr>
          <a:lstStyle/>
          <a:p>
            <a:r>
              <a:rPr lang="pt-BR" sz="4400" b="1" dirty="0">
                <a:solidFill>
                  <a:srgbClr val="FFFF00"/>
                </a:solidFill>
              </a:rPr>
              <a:t>RETRATOS DE BONDADE E </a:t>
            </a:r>
            <a:r>
              <a:rPr lang="pt-BR" sz="4400" b="1" dirty="0" smtClean="0">
                <a:solidFill>
                  <a:srgbClr val="FFFF00"/>
                </a:solidFill>
              </a:rPr>
              <a:t>HUMILDADE</a:t>
            </a:r>
            <a:br>
              <a:rPr lang="pt-BR" sz="4400" b="1" dirty="0" smtClean="0">
                <a:solidFill>
                  <a:srgbClr val="FFFF00"/>
                </a:solidFill>
              </a:rPr>
            </a:br>
            <a:r>
              <a:rPr lang="pt-BR" sz="4400" b="1" dirty="0">
                <a:solidFill>
                  <a:srgbClr val="00B0F0"/>
                </a:solidFill>
              </a:rPr>
              <a:t>Autora: Norma </a:t>
            </a:r>
            <a:r>
              <a:rPr lang="pt-BR" sz="4400" b="1" dirty="0" smtClean="0">
                <a:solidFill>
                  <a:srgbClr val="00B0F0"/>
                </a:solidFill>
              </a:rPr>
              <a:t>Aparecida </a:t>
            </a:r>
            <a:r>
              <a:rPr lang="pt-BR" sz="4400" b="1" dirty="0">
                <a:solidFill>
                  <a:srgbClr val="00B0F0"/>
                </a:solidFill>
              </a:rPr>
              <a:t>Silveira de Moraes</a:t>
            </a:r>
            <a:br>
              <a:rPr lang="pt-BR" sz="4400" b="1" dirty="0">
                <a:solidFill>
                  <a:srgbClr val="00B0F0"/>
                </a:solidFill>
              </a:rPr>
            </a:b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pt-BR" sz="4000" b="1" dirty="0" smtClean="0">
                <a:hlinkClick r:id="rId3"/>
              </a:rPr>
              <a:t>DIVULGAÇÃO</a:t>
            </a:r>
          </a:p>
          <a:p>
            <a:endParaRPr lang="pt-BR" sz="4000" b="1" dirty="0" smtClean="0">
              <a:hlinkClick r:id="rId3"/>
            </a:endParaRPr>
          </a:p>
          <a:p>
            <a:r>
              <a:rPr lang="pt-BR" sz="4000" b="1" dirty="0" smtClean="0">
                <a:solidFill>
                  <a:srgbClr val="00B0F0"/>
                </a:solidFill>
                <a:hlinkClick r:id="rId3"/>
              </a:rPr>
              <a:t>WWW.SERGRASAN.COM/</a:t>
            </a:r>
            <a:endParaRPr lang="pt-BR" sz="4000" b="1" dirty="0" smtClean="0">
              <a:solidFill>
                <a:srgbClr val="00B0F0"/>
              </a:solidFill>
            </a:endParaRPr>
          </a:p>
          <a:p>
            <a:r>
              <a:rPr lang="pt-BR" sz="4000" b="1" dirty="0" smtClean="0">
                <a:solidFill>
                  <a:srgbClr val="00B0F0"/>
                </a:solidFill>
              </a:rPr>
              <a:t>NORMASILVEIRAMORAESSLIDES</a:t>
            </a:r>
          </a:p>
        </p:txBody>
      </p:sp>
      <p:sp>
        <p:nvSpPr>
          <p:cNvPr id="4" name="Estrela de 5 pontas 3"/>
          <p:cNvSpPr/>
          <p:nvPr/>
        </p:nvSpPr>
        <p:spPr>
          <a:xfrm>
            <a:off x="943855" y="665163"/>
            <a:ext cx="914400" cy="914400"/>
          </a:xfrm>
          <a:prstGeom prst="star5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Estrela de 5 pontas 4"/>
          <p:cNvSpPr/>
          <p:nvPr/>
        </p:nvSpPr>
        <p:spPr>
          <a:xfrm>
            <a:off x="10106526" y="5257800"/>
            <a:ext cx="914400" cy="914400"/>
          </a:xfrm>
          <a:prstGeom prst="star5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7515216"/>
      </p:ext>
    </p:extLst>
  </p:cSld>
  <p:clrMapOvr>
    <a:masterClrMapping/>
  </p:clrMapOvr>
  <p:transition spd="slow" advClick="0" advTm="6000">
    <p:push dir="u"/>
    <p:sndAc>
      <p:stSnd>
        <p:snd r:embed="rId2" name="01 - Andre Rieu - Amazing Grace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" y="-79674"/>
            <a:ext cx="123444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aixaDeTexto 5"/>
          <p:cNvSpPr txBox="1"/>
          <p:nvPr/>
        </p:nvSpPr>
        <p:spPr>
          <a:xfrm>
            <a:off x="2149642" y="1171074"/>
            <a:ext cx="8678779" cy="31085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endParaRPr lang="pt-BR" dirty="0"/>
          </a:p>
          <a:p>
            <a:pPr algn="just"/>
            <a:r>
              <a:rPr lang="pt-BR" sz="3200" b="1" dirty="0" smtClean="0">
                <a:solidFill>
                  <a:schemeClr val="bg1"/>
                </a:solidFill>
              </a:rPr>
              <a:t>Na essência humana  há mistérios</a:t>
            </a:r>
          </a:p>
          <a:p>
            <a:pPr algn="just"/>
            <a:r>
              <a:rPr lang="pt-BR" sz="3200" b="1" dirty="0" smtClean="0">
                <a:solidFill>
                  <a:schemeClr val="bg1"/>
                </a:solidFill>
              </a:rPr>
              <a:t>Que não conseguimos todos entender</a:t>
            </a:r>
          </a:p>
          <a:p>
            <a:pPr algn="just"/>
            <a:r>
              <a:rPr lang="pt-BR" sz="3200" b="1" dirty="0" smtClean="0">
                <a:solidFill>
                  <a:schemeClr val="bg1"/>
                </a:solidFill>
              </a:rPr>
              <a:t>Há tanta sabedoria escondida</a:t>
            </a:r>
          </a:p>
          <a:p>
            <a:pPr algn="just"/>
            <a:r>
              <a:rPr lang="pt-BR" sz="3200" b="1" dirty="0" smtClean="0">
                <a:solidFill>
                  <a:schemeClr val="bg1"/>
                </a:solidFill>
              </a:rPr>
              <a:t>E muita coisa para se aprender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9692515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1704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1918742" y="1925053"/>
            <a:ext cx="8797384" cy="34163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endParaRPr lang="pt-BR" sz="2800" dirty="0" smtClean="0"/>
          </a:p>
          <a:p>
            <a:pPr algn="just"/>
            <a:r>
              <a:rPr lang="pt-BR" sz="3600" b="1" dirty="0" smtClean="0"/>
              <a:t>O amor transforma nossos </a:t>
            </a:r>
            <a:r>
              <a:rPr lang="pt-BR" sz="3600" b="1" dirty="0"/>
              <a:t>a</a:t>
            </a:r>
            <a:r>
              <a:rPr lang="pt-BR" sz="3600" b="1" dirty="0" smtClean="0"/>
              <a:t>tos</a:t>
            </a:r>
          </a:p>
          <a:p>
            <a:pPr algn="just"/>
            <a:r>
              <a:rPr lang="pt-BR" sz="3600" b="1" dirty="0" smtClean="0"/>
              <a:t>Ele opera milagres em ação</a:t>
            </a:r>
          </a:p>
          <a:p>
            <a:pPr algn="just"/>
            <a:r>
              <a:rPr lang="pt-BR" sz="3600" b="1" dirty="0" smtClean="0"/>
              <a:t>Faz o bem, combate ao mal</a:t>
            </a:r>
          </a:p>
          <a:p>
            <a:pPr algn="just"/>
            <a:r>
              <a:rPr lang="pt-BR" sz="3600" b="1" dirty="0" smtClean="0"/>
              <a:t>Fazendo a gente rumar para a evolução</a:t>
            </a:r>
          </a:p>
          <a:p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799050823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4209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2662989" y="2055243"/>
            <a:ext cx="7755175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/>
            <a:r>
              <a:rPr lang="pt-BR" sz="3600" b="1" dirty="0" smtClean="0">
                <a:solidFill>
                  <a:srgbClr val="FFFF00"/>
                </a:solidFill>
              </a:rPr>
              <a:t>A tristeza opera-se em reflexões</a:t>
            </a:r>
          </a:p>
          <a:p>
            <a:pPr algn="just"/>
            <a:r>
              <a:rPr lang="pt-BR" sz="3600" b="1" dirty="0" smtClean="0">
                <a:solidFill>
                  <a:srgbClr val="FFFF00"/>
                </a:solidFill>
              </a:rPr>
              <a:t>Pensar na grande e antiga filosofia</a:t>
            </a:r>
          </a:p>
          <a:p>
            <a:pPr algn="just"/>
            <a:r>
              <a:rPr lang="pt-BR" sz="3600" b="1" dirty="0" smtClean="0">
                <a:solidFill>
                  <a:srgbClr val="FFFF00"/>
                </a:solidFill>
              </a:rPr>
              <a:t>O questionamento é necessário</a:t>
            </a:r>
          </a:p>
          <a:p>
            <a:pPr algn="just"/>
            <a:r>
              <a:rPr lang="pt-BR" sz="3600" b="1" dirty="0" smtClean="0">
                <a:solidFill>
                  <a:srgbClr val="FFFF00"/>
                </a:solidFill>
              </a:rPr>
              <a:t>E bem acompanhado por linda melodia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234815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63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1424066" y="577516"/>
            <a:ext cx="91316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A humildade é um dom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Que nasce </a:t>
            </a:r>
            <a:r>
              <a:rPr lang="pt-BR" sz="3600" b="1" smtClean="0">
                <a:solidFill>
                  <a:srgbClr val="FFFF00"/>
                </a:solidFill>
              </a:rPr>
              <a:t>da fraternidade </a:t>
            </a:r>
            <a:r>
              <a:rPr lang="pt-BR" sz="3600" b="1" dirty="0" smtClean="0">
                <a:solidFill>
                  <a:srgbClr val="FFFF00"/>
                </a:solidFill>
              </a:rPr>
              <a:t>incondicionalmente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É um sorrir de gratidão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E um chorar de emoção e contentamento</a:t>
            </a:r>
          </a:p>
          <a:p>
            <a:endParaRPr lang="pt-BR" sz="3600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361376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1768839" y="634583"/>
            <a:ext cx="89551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b="1" dirty="0" smtClean="0">
                <a:solidFill>
                  <a:srgbClr val="00B0F0"/>
                </a:solidFill>
              </a:rPr>
              <a:t>A bondade é inata no ser humano</a:t>
            </a:r>
          </a:p>
          <a:p>
            <a:pPr algn="just"/>
            <a:r>
              <a:rPr lang="pt-BR" sz="3600" b="1" dirty="0" smtClean="0">
                <a:solidFill>
                  <a:srgbClr val="00B0F0"/>
                </a:solidFill>
              </a:rPr>
              <a:t>Ela proporciona a quem recebe felicidade</a:t>
            </a:r>
          </a:p>
          <a:p>
            <a:pPr algn="just"/>
            <a:r>
              <a:rPr lang="pt-BR" sz="3600" b="1" dirty="0" smtClean="0">
                <a:solidFill>
                  <a:srgbClr val="00B0F0"/>
                </a:solidFill>
              </a:rPr>
              <a:t>Ao que faz este gesto com amor</a:t>
            </a:r>
          </a:p>
          <a:p>
            <a:pPr algn="just"/>
            <a:r>
              <a:rPr lang="pt-BR" sz="3600" b="1" dirty="0" smtClean="0">
                <a:solidFill>
                  <a:srgbClr val="00B0F0"/>
                </a:solidFill>
              </a:rPr>
              <a:t>É retribuída com a  humildade</a:t>
            </a:r>
            <a:endParaRPr lang="pt-BR" sz="36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155207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646" cy="697029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207895" y="1417158"/>
            <a:ext cx="665168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b="1" dirty="0" smtClean="0"/>
              <a:t>O amor é chuva de diamante</a:t>
            </a:r>
          </a:p>
          <a:p>
            <a:pPr algn="just"/>
            <a:r>
              <a:rPr lang="pt-BR" sz="3600" b="1" dirty="0" smtClean="0"/>
              <a:t>Que proporciona e estimula calor</a:t>
            </a:r>
          </a:p>
          <a:p>
            <a:pPr algn="just"/>
            <a:r>
              <a:rPr lang="pt-BR" sz="3600" b="1" dirty="0" smtClean="0"/>
              <a:t>Tem sabor de grande emoção</a:t>
            </a:r>
          </a:p>
          <a:p>
            <a:pPr algn="just"/>
            <a:r>
              <a:rPr lang="pt-BR" sz="3600" b="1" dirty="0" smtClean="0"/>
              <a:t>Para quem socorre na dor</a:t>
            </a:r>
          </a:p>
          <a:p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925320252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547" y="0"/>
            <a:ext cx="1527208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4251157" y="2550695"/>
            <a:ext cx="5566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261937" y="625642"/>
            <a:ext cx="110209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O</a:t>
            </a:r>
            <a:r>
              <a:rPr lang="pt-BR" sz="3600" b="1" dirty="0" smtClean="0">
                <a:solidFill>
                  <a:srgbClr val="002060"/>
                </a:solidFill>
              </a:rPr>
              <a:t> sorriso é um presente também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Q</a:t>
            </a:r>
            <a:r>
              <a:rPr lang="pt-BR" sz="3600" b="1" dirty="0" smtClean="0">
                <a:solidFill>
                  <a:srgbClr val="002060"/>
                </a:solidFill>
              </a:rPr>
              <a:t>uando se tem pouco a oferecer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E</a:t>
            </a:r>
            <a:r>
              <a:rPr lang="pt-BR" sz="3600" b="1" dirty="0" smtClean="0">
                <a:solidFill>
                  <a:srgbClr val="002060"/>
                </a:solidFill>
              </a:rPr>
              <a:t>le abre a janela da alma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E</a:t>
            </a:r>
            <a:r>
              <a:rPr lang="pt-BR" sz="3600" b="1" dirty="0" smtClean="0">
                <a:solidFill>
                  <a:srgbClr val="002060"/>
                </a:solidFill>
              </a:rPr>
              <a:t> faz de novo a confiança preencher</a:t>
            </a:r>
            <a:endParaRPr lang="pt-BR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462504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0084" y="0"/>
            <a:ext cx="1527208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1049311" y="-164892"/>
            <a:ext cx="96986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600" b="1" dirty="0" smtClean="0">
              <a:solidFill>
                <a:schemeClr val="bg1"/>
              </a:solidFill>
            </a:endParaRPr>
          </a:p>
          <a:p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A humildade e a bondade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Andam juntas da dinâmica da vida em ação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É o que evolui a humanidade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Fazendo o sofrimento ser libertado do coração</a:t>
            </a:r>
          </a:p>
          <a:p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30925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" y="0"/>
            <a:ext cx="12182270" cy="702192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1873770" y="840239"/>
            <a:ext cx="86643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A bondade opera milagres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Quando encontra um coração duro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Junto com a humildade eleva e constrói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Devolve a esperança de um novo futuro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485922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395930" y="521500"/>
            <a:ext cx="79816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Bons sentimentos iluminam a face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Bons pensamentos constrói o espirito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É a alma que liberta enfim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E segue o rumo que está para ela escrito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272146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4867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aixaDeTexto 3"/>
          <p:cNvSpPr txBox="1"/>
          <p:nvPr/>
        </p:nvSpPr>
        <p:spPr>
          <a:xfrm>
            <a:off x="2173575" y="225379"/>
            <a:ext cx="9813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b="1" dirty="0" smtClean="0">
                <a:solidFill>
                  <a:srgbClr val="002060"/>
                </a:solidFill>
              </a:rPr>
              <a:t>Boa  visão  de futuro advém</a:t>
            </a:r>
          </a:p>
          <a:p>
            <a:pPr algn="just"/>
            <a:r>
              <a:rPr lang="pt-BR" sz="3600" b="1" dirty="0" smtClean="0">
                <a:solidFill>
                  <a:srgbClr val="002060"/>
                </a:solidFill>
              </a:rPr>
              <a:t>De quem tem bons sentimentos</a:t>
            </a:r>
          </a:p>
          <a:p>
            <a:pPr algn="just"/>
            <a:r>
              <a:rPr lang="pt-BR" sz="3600" b="1" dirty="0" smtClean="0">
                <a:solidFill>
                  <a:srgbClr val="002060"/>
                </a:solidFill>
              </a:rPr>
              <a:t>Afastar o mal, a inveja, a desesperança</a:t>
            </a:r>
          </a:p>
          <a:p>
            <a:pPr algn="just"/>
            <a:r>
              <a:rPr lang="pt-BR" sz="3600" b="1" dirty="0" smtClean="0">
                <a:solidFill>
                  <a:srgbClr val="002060"/>
                </a:solidFill>
              </a:rPr>
              <a:t>Trazendo para a vida a fé e a esperança</a:t>
            </a:r>
            <a:endParaRPr lang="pt-BR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559656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203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1079292" y="976464"/>
            <a:ext cx="108678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b="1" dirty="0">
                <a:solidFill>
                  <a:srgbClr val="00B0F0"/>
                </a:solidFill>
              </a:rPr>
              <a:t>E</a:t>
            </a:r>
            <a:r>
              <a:rPr lang="pt-BR" sz="3600" b="1" dirty="0" smtClean="0">
                <a:solidFill>
                  <a:srgbClr val="00B0F0"/>
                </a:solidFill>
              </a:rPr>
              <a:t>nergia positiva para você</a:t>
            </a:r>
          </a:p>
          <a:p>
            <a:pPr algn="just"/>
            <a:r>
              <a:rPr lang="pt-BR" sz="3600" b="1" dirty="0">
                <a:solidFill>
                  <a:srgbClr val="00B0F0"/>
                </a:solidFill>
              </a:rPr>
              <a:t>E</a:t>
            </a:r>
            <a:r>
              <a:rPr lang="pt-BR" sz="3600" b="1" dirty="0" smtClean="0">
                <a:solidFill>
                  <a:srgbClr val="00B0F0"/>
                </a:solidFill>
              </a:rPr>
              <a:t>nergia positiva para todos</a:t>
            </a:r>
          </a:p>
          <a:p>
            <a:pPr algn="just"/>
            <a:r>
              <a:rPr lang="pt-BR" sz="3600" b="1" dirty="0">
                <a:solidFill>
                  <a:srgbClr val="00B0F0"/>
                </a:solidFill>
              </a:rPr>
              <a:t>V</a:t>
            </a:r>
            <a:r>
              <a:rPr lang="pt-BR" sz="3600" b="1" dirty="0" smtClean="0">
                <a:solidFill>
                  <a:srgbClr val="00B0F0"/>
                </a:solidFill>
              </a:rPr>
              <a:t>ivendo e construindo a evolução</a:t>
            </a:r>
          </a:p>
          <a:p>
            <a:pPr algn="just"/>
            <a:r>
              <a:rPr lang="pt-BR" sz="3600" b="1" dirty="0">
                <a:solidFill>
                  <a:srgbClr val="00B0F0"/>
                </a:solidFill>
              </a:rPr>
              <a:t>D</a:t>
            </a:r>
            <a:r>
              <a:rPr lang="pt-BR" sz="3600" b="1" dirty="0" smtClean="0">
                <a:solidFill>
                  <a:srgbClr val="00B0F0"/>
                </a:solidFill>
              </a:rPr>
              <a:t>iga não, a energia negativa, é ela projetada pelos tolos</a:t>
            </a:r>
            <a:endParaRPr lang="pt-BR" sz="36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061566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LORES DA NOSSA PRACINHA 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201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1543987" y="632936"/>
            <a:ext cx="101183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b="1" dirty="0">
                <a:solidFill>
                  <a:srgbClr val="0070C0"/>
                </a:solidFill>
              </a:rPr>
              <a:t>Q</a:t>
            </a:r>
            <a:r>
              <a:rPr lang="pt-BR" sz="3600" b="1" dirty="0" smtClean="0">
                <a:solidFill>
                  <a:srgbClr val="0070C0"/>
                </a:solidFill>
              </a:rPr>
              <a:t>uem deseja seguir feliz</a:t>
            </a:r>
          </a:p>
          <a:p>
            <a:pPr algn="just"/>
            <a:r>
              <a:rPr lang="pt-BR" sz="3600" b="1" dirty="0">
                <a:solidFill>
                  <a:srgbClr val="0070C0"/>
                </a:solidFill>
              </a:rPr>
              <a:t>T</a:t>
            </a:r>
            <a:r>
              <a:rPr lang="pt-BR" sz="3600" b="1" dirty="0" smtClean="0">
                <a:solidFill>
                  <a:srgbClr val="0070C0"/>
                </a:solidFill>
              </a:rPr>
              <a:t>er momentos de pura magia e bons fluidos </a:t>
            </a:r>
          </a:p>
          <a:p>
            <a:pPr algn="just"/>
            <a:r>
              <a:rPr lang="pt-BR" sz="3600" b="1" dirty="0">
                <a:solidFill>
                  <a:srgbClr val="0070C0"/>
                </a:solidFill>
              </a:rPr>
              <a:t>C</a:t>
            </a:r>
            <a:r>
              <a:rPr lang="pt-BR" sz="3600" b="1" dirty="0" smtClean="0">
                <a:solidFill>
                  <a:srgbClr val="0070C0"/>
                </a:solidFill>
              </a:rPr>
              <a:t>onectando ao cósmico, aos mestres</a:t>
            </a:r>
          </a:p>
          <a:p>
            <a:pPr algn="just"/>
            <a:r>
              <a:rPr lang="pt-BR" sz="3600" b="1" dirty="0">
                <a:solidFill>
                  <a:srgbClr val="0070C0"/>
                </a:solidFill>
              </a:rPr>
              <a:t>S</a:t>
            </a:r>
            <a:r>
              <a:rPr lang="pt-BR" sz="3600" b="1" dirty="0" smtClean="0">
                <a:solidFill>
                  <a:srgbClr val="0070C0"/>
                </a:solidFill>
              </a:rPr>
              <a:t>endo guerreiros de luz conduzidos</a:t>
            </a:r>
          </a:p>
          <a:p>
            <a:pPr algn="just"/>
            <a:endParaRPr lang="pt-BR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161775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283368" y="882316"/>
            <a:ext cx="946484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rgbClr val="FFFF00"/>
                </a:solidFill>
              </a:rPr>
              <a:t>AUTORIA : NORMA APARECIDA SILVEIRA DE MORAES</a:t>
            </a:r>
          </a:p>
          <a:p>
            <a:r>
              <a:rPr lang="pt-BR" sz="2800" dirty="0" smtClean="0">
                <a:solidFill>
                  <a:srgbClr val="FFFF00"/>
                </a:solidFill>
              </a:rPr>
              <a:t>FORMATADORA : NORMA APARECIDA SILVEIRA DE MORAES</a:t>
            </a:r>
          </a:p>
          <a:p>
            <a:endParaRPr lang="pt-BR" sz="2800" dirty="0">
              <a:solidFill>
                <a:srgbClr val="FFFF00"/>
              </a:solidFill>
            </a:endParaRPr>
          </a:p>
          <a:p>
            <a:r>
              <a:rPr lang="pt-BR" sz="2800" b="1" dirty="0" smtClean="0"/>
              <a:t>IMAGENS : ALBÚM DE FOTOS PESSOAL DA AUTORA</a:t>
            </a:r>
          </a:p>
          <a:p>
            <a:r>
              <a:rPr lang="pt-BR" sz="2800" b="1" dirty="0" smtClean="0"/>
              <a:t>MÚSICA :  ANDRE RIEU – AMAZING GRACE (1)</a:t>
            </a:r>
            <a:endParaRPr lang="pt-BR" sz="2800" b="1" dirty="0"/>
          </a:p>
          <a:p>
            <a:endParaRPr lang="pt-BR" sz="3200" dirty="0" smtClean="0">
              <a:solidFill>
                <a:srgbClr val="FFFF00"/>
              </a:solidFill>
            </a:endParaRPr>
          </a:p>
          <a:p>
            <a:r>
              <a:rPr lang="pt-BR" sz="3200" dirty="0" smtClean="0">
                <a:solidFill>
                  <a:srgbClr val="FFFF00"/>
                </a:solidFill>
              </a:rPr>
              <a:t>WWW.SERGRASAN.COM/ </a:t>
            </a:r>
          </a:p>
          <a:p>
            <a:r>
              <a:rPr lang="pt-BR" sz="3200" dirty="0" smtClean="0">
                <a:solidFill>
                  <a:srgbClr val="FFFF00"/>
                </a:solidFill>
              </a:rPr>
              <a:t>NORMA SILVEIRA MORAES SLIDES</a:t>
            </a:r>
          </a:p>
          <a:p>
            <a:endParaRPr lang="pt-BR" sz="3200" dirty="0">
              <a:solidFill>
                <a:srgbClr val="FFFF00"/>
              </a:solidFill>
            </a:endParaRPr>
          </a:p>
          <a:p>
            <a:r>
              <a:rPr lang="pt-BR" sz="3200" dirty="0" smtClean="0">
                <a:solidFill>
                  <a:srgbClr val="FFFF00"/>
                </a:solidFill>
              </a:rPr>
              <a:t>PAZ, LUZ E ENERGIA POSITIVA A TODOS...</a:t>
            </a:r>
          </a:p>
        </p:txBody>
      </p:sp>
      <p:sp>
        <p:nvSpPr>
          <p:cNvPr id="3" name="Estrela de 5 pontas 2"/>
          <p:cNvSpPr/>
          <p:nvPr/>
        </p:nvSpPr>
        <p:spPr>
          <a:xfrm>
            <a:off x="368968" y="5317807"/>
            <a:ext cx="914400" cy="914400"/>
          </a:xfrm>
          <a:prstGeom prst="star5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" name="Estrela de 5 pontas 3"/>
          <p:cNvSpPr/>
          <p:nvPr/>
        </p:nvSpPr>
        <p:spPr>
          <a:xfrm>
            <a:off x="11181347" y="657726"/>
            <a:ext cx="914400" cy="914400"/>
          </a:xfrm>
          <a:prstGeom prst="star5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13311895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BONDADE CARIDADE E ESPERANCA</Template>
  <TotalTime>0</TotalTime>
  <Words>364</Words>
  <Application>Microsoft Office PowerPoint</Application>
  <PresentationFormat>Widescreen</PresentationFormat>
  <Paragraphs>71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do Office</vt:lpstr>
      <vt:lpstr>RETRATOS DE BONDADE E HUMILDADE Autora: Norma Aparecida Silveira de Moraes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RETRATOS DE BONDADE E HUMILDADE Autora: Norma Aparecida Silveira de Moraes </dc:title>
  <dc:creator>User</dc:creator>
  <cp:lastModifiedBy>User</cp:lastModifiedBy>
  <cp:revision>1</cp:revision>
  <dcterms:created xsi:type="dcterms:W3CDTF">2013-09-06T19:36:08Z</dcterms:created>
  <dcterms:modified xsi:type="dcterms:W3CDTF">2013-09-06T19:36:47Z</dcterms:modified>
  <cp:contentStatus/>
</cp:coreProperties>
</file>